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6256000" cy="9144000"/>
  <p:notesSz cx="16256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9200" y="2834640"/>
            <a:ext cx="138176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8400" y="5120640"/>
            <a:ext cx="113792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72324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231F20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 showMasterSp="0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0" y="9144000"/>
                </a:moveTo>
                <a:lnTo>
                  <a:pt x="16256000" y="9144000"/>
                </a:lnTo>
                <a:lnTo>
                  <a:pt x="16256000" y="0"/>
                </a:lnTo>
                <a:lnTo>
                  <a:pt x="0" y="0"/>
                </a:lnTo>
                <a:lnTo>
                  <a:pt x="0" y="9144000"/>
                </a:lnTo>
                <a:close/>
              </a:path>
            </a:pathLst>
          </a:custGeom>
          <a:solidFill>
            <a:srgbClr val="FF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10972"/>
            <a:ext cx="16256000" cy="16916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72324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280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71840" y="2103120"/>
            <a:ext cx="707136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000" b="1" i="0">
                <a:solidFill>
                  <a:srgbClr val="272324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6256000" cy="9144000"/>
          </a:xfrm>
          <a:custGeom>
            <a:avLst/>
            <a:gdLst/>
            <a:ahLst/>
            <a:cxnLst/>
            <a:rect l="l" t="t" r="r" b="b"/>
            <a:pathLst>
              <a:path w="16256000" h="9144000">
                <a:moveTo>
                  <a:pt x="0" y="9144000"/>
                </a:moveTo>
                <a:lnTo>
                  <a:pt x="16256000" y="9144000"/>
                </a:lnTo>
                <a:lnTo>
                  <a:pt x="16256000" y="0"/>
                </a:lnTo>
                <a:lnTo>
                  <a:pt x="0" y="0"/>
                </a:lnTo>
                <a:lnTo>
                  <a:pt x="0" y="9144000"/>
                </a:lnTo>
                <a:close/>
              </a:path>
            </a:pathLst>
          </a:custGeom>
          <a:solidFill>
            <a:srgbClr val="FF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29041" y="408154"/>
            <a:ext cx="13597917" cy="1549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0" b="1" i="0">
                <a:solidFill>
                  <a:srgbClr val="272324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6085" y="1752215"/>
            <a:ext cx="13574394" cy="49403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231F20"/>
                </a:solidFill>
                <a:latin typeface="Arial" panose="020B0604020202020204"/>
                <a:cs typeface="Arial" panose="020B0604020202020204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27040" y="8503920"/>
            <a:ext cx="520192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280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704320" y="8503920"/>
            <a:ext cx="373888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10.png"/><Relationship Id="rId8" Type="http://schemas.openxmlformats.org/officeDocument/2006/relationships/image" Target="../media/image9.png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7" Type="http://schemas.openxmlformats.org/officeDocument/2006/relationships/slideLayout" Target="../slideLayouts/slideLayout4.xml"/><Relationship Id="rId26" Type="http://schemas.openxmlformats.org/officeDocument/2006/relationships/image" Target="../media/image27.png"/><Relationship Id="rId25" Type="http://schemas.openxmlformats.org/officeDocument/2006/relationships/image" Target="../media/image26.png"/><Relationship Id="rId24" Type="http://schemas.openxmlformats.org/officeDocument/2006/relationships/image" Target="../media/image25.png"/><Relationship Id="rId23" Type="http://schemas.openxmlformats.org/officeDocument/2006/relationships/image" Target="../media/image24.png"/><Relationship Id="rId22" Type="http://schemas.openxmlformats.org/officeDocument/2006/relationships/image" Target="../media/image23.png"/><Relationship Id="rId21" Type="http://schemas.openxmlformats.org/officeDocument/2006/relationships/image" Target="../media/image22.png"/><Relationship Id="rId20" Type="http://schemas.openxmlformats.org/officeDocument/2006/relationships/image" Target="../media/image21.png"/><Relationship Id="rId2" Type="http://schemas.openxmlformats.org/officeDocument/2006/relationships/image" Target="../media/image3.png"/><Relationship Id="rId19" Type="http://schemas.openxmlformats.org/officeDocument/2006/relationships/image" Target="../media/image20.png"/><Relationship Id="rId18" Type="http://schemas.openxmlformats.org/officeDocument/2006/relationships/image" Target="../media/image19.png"/><Relationship Id="rId17" Type="http://schemas.openxmlformats.org/officeDocument/2006/relationships/image" Target="../media/image18.png"/><Relationship Id="rId16" Type="http://schemas.openxmlformats.org/officeDocument/2006/relationships/image" Target="../media/image17.png"/><Relationship Id="rId15" Type="http://schemas.openxmlformats.org/officeDocument/2006/relationships/image" Target="../media/image16.png"/><Relationship Id="rId14" Type="http://schemas.openxmlformats.org/officeDocument/2006/relationships/image" Target="../media/image15.png"/><Relationship Id="rId13" Type="http://schemas.openxmlformats.org/officeDocument/2006/relationships/image" Target="../media/image14.png"/><Relationship Id="rId12" Type="http://schemas.openxmlformats.org/officeDocument/2006/relationships/image" Target="../media/image13.png"/><Relationship Id="rId11" Type="http://schemas.openxmlformats.org/officeDocument/2006/relationships/image" Target="../media/image12.png"/><Relationship Id="rId10" Type="http://schemas.openxmlformats.org/officeDocument/2006/relationships/image" Target="../media/image11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3.png"/></Relationships>
</file>

<file path=ppt/slides/_rels/slide1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.xml"/><Relationship Id="rId8" Type="http://schemas.openxmlformats.org/officeDocument/2006/relationships/image" Target="../media/image51.png"/><Relationship Id="rId7" Type="http://schemas.openxmlformats.org/officeDocument/2006/relationships/image" Target="../media/image50.png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image" Target="../media/image4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.xml"/><Relationship Id="rId8" Type="http://schemas.openxmlformats.org/officeDocument/2006/relationships/image" Target="../media/image36.png"/><Relationship Id="rId7" Type="http://schemas.openxmlformats.org/officeDocument/2006/relationships/image" Target="../media/image35.png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7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1" Type="http://schemas.openxmlformats.org/officeDocument/2006/relationships/image" Target="../media/image3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1.png"/><Relationship Id="rId1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0.png"/><Relationship Id="rId1" Type="http://schemas.openxmlformats.org/officeDocument/2006/relationships/image" Target="../media/image4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65275" y="266700"/>
            <a:ext cx="14362175" cy="2066543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1168142" y="369810"/>
            <a:ext cx="13978890" cy="1684020"/>
          </a:xfrm>
          <a:custGeom>
            <a:avLst/>
            <a:gdLst/>
            <a:ahLst/>
            <a:cxnLst/>
            <a:rect l="l" t="t" r="r" b="b"/>
            <a:pathLst>
              <a:path w="13978890" h="1684020">
                <a:moveTo>
                  <a:pt x="13779385" y="0"/>
                </a:moveTo>
                <a:lnTo>
                  <a:pt x="199186" y="0"/>
                </a:lnTo>
                <a:lnTo>
                  <a:pt x="153515" y="5260"/>
                </a:lnTo>
                <a:lnTo>
                  <a:pt x="111589" y="20245"/>
                </a:lnTo>
                <a:lnTo>
                  <a:pt x="74605" y="43758"/>
                </a:lnTo>
                <a:lnTo>
                  <a:pt x="43759" y="74603"/>
                </a:lnTo>
                <a:lnTo>
                  <a:pt x="20245" y="111585"/>
                </a:lnTo>
                <a:lnTo>
                  <a:pt x="5260" y="153507"/>
                </a:lnTo>
                <a:lnTo>
                  <a:pt x="0" y="199174"/>
                </a:lnTo>
                <a:lnTo>
                  <a:pt x="0" y="1484769"/>
                </a:lnTo>
                <a:lnTo>
                  <a:pt x="5260" y="1530440"/>
                </a:lnTo>
                <a:lnTo>
                  <a:pt x="20245" y="1572364"/>
                </a:lnTo>
                <a:lnTo>
                  <a:pt x="43759" y="1609345"/>
                </a:lnTo>
                <a:lnTo>
                  <a:pt x="74605" y="1640189"/>
                </a:lnTo>
                <a:lnTo>
                  <a:pt x="111589" y="1663700"/>
                </a:lnTo>
                <a:lnTo>
                  <a:pt x="153515" y="1678683"/>
                </a:lnTo>
                <a:lnTo>
                  <a:pt x="199186" y="1683943"/>
                </a:lnTo>
                <a:lnTo>
                  <a:pt x="13779385" y="1683943"/>
                </a:lnTo>
                <a:lnTo>
                  <a:pt x="13825052" y="1678683"/>
                </a:lnTo>
                <a:lnTo>
                  <a:pt x="13866974" y="1663700"/>
                </a:lnTo>
                <a:lnTo>
                  <a:pt x="13903956" y="1640189"/>
                </a:lnTo>
                <a:lnTo>
                  <a:pt x="13934801" y="1609345"/>
                </a:lnTo>
                <a:lnTo>
                  <a:pt x="13958314" y="1572364"/>
                </a:lnTo>
                <a:lnTo>
                  <a:pt x="13973299" y="1530440"/>
                </a:lnTo>
                <a:lnTo>
                  <a:pt x="13978559" y="1484769"/>
                </a:lnTo>
                <a:lnTo>
                  <a:pt x="13978559" y="199174"/>
                </a:lnTo>
                <a:lnTo>
                  <a:pt x="13973299" y="153507"/>
                </a:lnTo>
                <a:lnTo>
                  <a:pt x="13958314" y="111585"/>
                </a:lnTo>
                <a:lnTo>
                  <a:pt x="13934801" y="74603"/>
                </a:lnTo>
                <a:lnTo>
                  <a:pt x="13903956" y="43758"/>
                </a:lnTo>
                <a:lnTo>
                  <a:pt x="13866974" y="20245"/>
                </a:lnTo>
                <a:lnTo>
                  <a:pt x="13825052" y="5260"/>
                </a:lnTo>
                <a:lnTo>
                  <a:pt x="1377938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12470" marR="5080" indent="-70040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How </a:t>
            </a:r>
            <a:r>
              <a:rPr spc="-190" dirty="0"/>
              <a:t>To </a:t>
            </a:r>
            <a:r>
              <a:rPr spc="-5" dirty="0"/>
              <a:t>Meet Customers’ </a:t>
            </a:r>
            <a:r>
              <a:rPr dirty="0"/>
              <a:t>Expectations</a:t>
            </a:r>
            <a:r>
              <a:rPr spc="-155" dirty="0"/>
              <a:t> </a:t>
            </a:r>
            <a:r>
              <a:rPr spc="-5" dirty="0"/>
              <a:t>Using  </a:t>
            </a:r>
            <a:r>
              <a:rPr dirty="0"/>
              <a:t>A Good </a:t>
            </a:r>
            <a:r>
              <a:rPr spc="-5" dirty="0"/>
              <a:t>Knowledge Management</a:t>
            </a:r>
            <a:r>
              <a:rPr spc="-235" dirty="0"/>
              <a:t> </a:t>
            </a:r>
            <a:r>
              <a:rPr dirty="0"/>
              <a:t>System</a:t>
            </a:r>
            <a:endParaRPr dirty="0"/>
          </a:p>
        </p:txBody>
      </p:sp>
      <p:sp>
        <p:nvSpPr>
          <p:cNvPr id="5" name="object 5"/>
          <p:cNvSpPr/>
          <p:nvPr/>
        </p:nvSpPr>
        <p:spPr>
          <a:xfrm>
            <a:off x="3541280" y="2641599"/>
            <a:ext cx="9341345" cy="620307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1839054" y="8075311"/>
            <a:ext cx="210185" cy="134620"/>
          </a:xfrm>
          <a:custGeom>
            <a:avLst/>
            <a:gdLst/>
            <a:ahLst/>
            <a:cxnLst/>
            <a:rect l="l" t="t" r="r" b="b"/>
            <a:pathLst>
              <a:path w="210184" h="134620">
                <a:moveTo>
                  <a:pt x="210083" y="0"/>
                </a:moveTo>
                <a:lnTo>
                  <a:pt x="0" y="0"/>
                </a:lnTo>
                <a:lnTo>
                  <a:pt x="0" y="134531"/>
                </a:lnTo>
                <a:lnTo>
                  <a:pt x="210083" y="0"/>
                </a:lnTo>
                <a:close/>
              </a:path>
            </a:pathLst>
          </a:custGeom>
          <a:solidFill>
            <a:srgbClr val="D98C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861599" y="7097809"/>
            <a:ext cx="210185" cy="134620"/>
          </a:xfrm>
          <a:custGeom>
            <a:avLst/>
            <a:gdLst/>
            <a:ahLst/>
            <a:cxnLst/>
            <a:rect l="l" t="t" r="r" b="b"/>
            <a:pathLst>
              <a:path w="210184" h="134620">
                <a:moveTo>
                  <a:pt x="210083" y="0"/>
                </a:moveTo>
                <a:lnTo>
                  <a:pt x="0" y="0"/>
                </a:lnTo>
                <a:lnTo>
                  <a:pt x="0" y="134531"/>
                </a:lnTo>
                <a:lnTo>
                  <a:pt x="210083" y="0"/>
                </a:lnTo>
                <a:close/>
              </a:path>
            </a:pathLst>
          </a:custGeom>
          <a:solidFill>
            <a:srgbClr val="D98C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861599" y="5147217"/>
            <a:ext cx="210185" cy="134620"/>
          </a:xfrm>
          <a:custGeom>
            <a:avLst/>
            <a:gdLst/>
            <a:ahLst/>
            <a:cxnLst/>
            <a:rect l="l" t="t" r="r" b="b"/>
            <a:pathLst>
              <a:path w="210184" h="134620">
                <a:moveTo>
                  <a:pt x="210083" y="0"/>
                </a:moveTo>
                <a:lnTo>
                  <a:pt x="0" y="0"/>
                </a:lnTo>
                <a:lnTo>
                  <a:pt x="0" y="134531"/>
                </a:lnTo>
                <a:lnTo>
                  <a:pt x="210083" y="0"/>
                </a:lnTo>
                <a:close/>
              </a:path>
            </a:pathLst>
          </a:custGeom>
          <a:solidFill>
            <a:srgbClr val="D98C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884147" y="6124658"/>
            <a:ext cx="210185" cy="134620"/>
          </a:xfrm>
          <a:custGeom>
            <a:avLst/>
            <a:gdLst/>
            <a:ahLst/>
            <a:cxnLst/>
            <a:rect l="l" t="t" r="r" b="b"/>
            <a:pathLst>
              <a:path w="210184" h="134620">
                <a:moveTo>
                  <a:pt x="210083" y="0"/>
                </a:moveTo>
                <a:lnTo>
                  <a:pt x="0" y="0"/>
                </a:lnTo>
                <a:lnTo>
                  <a:pt x="0" y="134543"/>
                </a:lnTo>
                <a:lnTo>
                  <a:pt x="210083" y="0"/>
                </a:lnTo>
                <a:close/>
              </a:path>
            </a:pathLst>
          </a:custGeom>
          <a:solidFill>
            <a:srgbClr val="D98C4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9687149" y="5637874"/>
            <a:ext cx="42545" cy="334645"/>
          </a:xfrm>
          <a:custGeom>
            <a:avLst/>
            <a:gdLst/>
            <a:ahLst/>
            <a:cxnLst/>
            <a:rect l="l" t="t" r="r" b="b"/>
            <a:pathLst>
              <a:path w="42545" h="334645">
                <a:moveTo>
                  <a:pt x="21107" y="0"/>
                </a:moveTo>
                <a:lnTo>
                  <a:pt x="12890" y="1658"/>
                </a:lnTo>
                <a:lnTo>
                  <a:pt x="6181" y="6183"/>
                </a:lnTo>
                <a:lnTo>
                  <a:pt x="1658" y="12896"/>
                </a:lnTo>
                <a:lnTo>
                  <a:pt x="0" y="21120"/>
                </a:lnTo>
                <a:lnTo>
                  <a:pt x="0" y="313131"/>
                </a:lnTo>
                <a:lnTo>
                  <a:pt x="1658" y="321347"/>
                </a:lnTo>
                <a:lnTo>
                  <a:pt x="6181" y="328056"/>
                </a:lnTo>
                <a:lnTo>
                  <a:pt x="12890" y="332580"/>
                </a:lnTo>
                <a:lnTo>
                  <a:pt x="21107" y="334238"/>
                </a:lnTo>
                <a:lnTo>
                  <a:pt x="29331" y="332580"/>
                </a:lnTo>
                <a:lnTo>
                  <a:pt x="36044" y="328056"/>
                </a:lnTo>
                <a:lnTo>
                  <a:pt x="40568" y="321347"/>
                </a:lnTo>
                <a:lnTo>
                  <a:pt x="42227" y="313131"/>
                </a:lnTo>
                <a:lnTo>
                  <a:pt x="42227" y="21120"/>
                </a:lnTo>
                <a:lnTo>
                  <a:pt x="40568" y="12896"/>
                </a:lnTo>
                <a:lnTo>
                  <a:pt x="36044" y="6183"/>
                </a:lnTo>
                <a:lnTo>
                  <a:pt x="29331" y="1658"/>
                </a:lnTo>
                <a:lnTo>
                  <a:pt x="21107" y="0"/>
                </a:lnTo>
                <a:close/>
              </a:path>
            </a:pathLst>
          </a:custGeom>
          <a:solidFill>
            <a:srgbClr val="A3A2A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504440" y="6663209"/>
            <a:ext cx="314960" cy="230504"/>
          </a:xfrm>
          <a:custGeom>
            <a:avLst/>
            <a:gdLst/>
            <a:ahLst/>
            <a:cxnLst/>
            <a:rect l="l" t="t" r="r" b="b"/>
            <a:pathLst>
              <a:path w="314959" h="230504">
                <a:moveTo>
                  <a:pt x="24153" y="69334"/>
                </a:moveTo>
                <a:lnTo>
                  <a:pt x="14524" y="71902"/>
                </a:lnTo>
                <a:lnTo>
                  <a:pt x="6334" y="78187"/>
                </a:lnTo>
                <a:lnTo>
                  <a:pt x="1229" y="87154"/>
                </a:lnTo>
                <a:lnTo>
                  <a:pt x="0" y="97039"/>
                </a:lnTo>
                <a:lnTo>
                  <a:pt x="2565" y="106664"/>
                </a:lnTo>
                <a:lnTo>
                  <a:pt x="8848" y="114852"/>
                </a:lnTo>
                <a:lnTo>
                  <a:pt x="140801" y="229889"/>
                </a:lnTo>
                <a:lnTo>
                  <a:pt x="206128" y="157029"/>
                </a:lnTo>
                <a:lnTo>
                  <a:pt x="136318" y="157029"/>
                </a:lnTo>
                <a:lnTo>
                  <a:pt x="43011" y="75672"/>
                </a:lnTo>
                <a:lnTo>
                  <a:pt x="34042" y="70563"/>
                </a:lnTo>
                <a:lnTo>
                  <a:pt x="24153" y="69334"/>
                </a:lnTo>
                <a:close/>
              </a:path>
              <a:path w="314959" h="230504">
                <a:moveTo>
                  <a:pt x="287321" y="0"/>
                </a:moveTo>
                <a:lnTo>
                  <a:pt x="277660" y="2432"/>
                </a:lnTo>
                <a:lnTo>
                  <a:pt x="269389" y="8604"/>
                </a:lnTo>
                <a:lnTo>
                  <a:pt x="136318" y="157029"/>
                </a:lnTo>
                <a:lnTo>
                  <a:pt x="206128" y="157029"/>
                </a:lnTo>
                <a:lnTo>
                  <a:pt x="308086" y="43313"/>
                </a:lnTo>
                <a:lnTo>
                  <a:pt x="313321" y="34413"/>
                </a:lnTo>
                <a:lnTo>
                  <a:pt x="314690" y="24541"/>
                </a:lnTo>
                <a:lnTo>
                  <a:pt x="312258" y="14875"/>
                </a:lnTo>
                <a:lnTo>
                  <a:pt x="306092" y="6597"/>
                </a:lnTo>
                <a:lnTo>
                  <a:pt x="297192" y="1367"/>
                </a:lnTo>
                <a:lnTo>
                  <a:pt x="287321" y="0"/>
                </a:lnTo>
                <a:close/>
              </a:path>
            </a:pathLst>
          </a:custGeom>
          <a:solidFill>
            <a:srgbClr val="FEDF6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865637" y="3686238"/>
            <a:ext cx="5038940" cy="5029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106333" y="3928160"/>
            <a:ext cx="4557560" cy="4546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074743" y="4527232"/>
            <a:ext cx="978026" cy="14568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8162670" y="4006367"/>
            <a:ext cx="1206982" cy="111739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031007" y="3410661"/>
            <a:ext cx="802258" cy="4094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34100" y="3383620"/>
            <a:ext cx="1715770" cy="3436620"/>
          </a:xfrm>
          <a:custGeom>
            <a:avLst/>
            <a:gdLst/>
            <a:ahLst/>
            <a:cxnLst/>
            <a:rect l="l" t="t" r="r" b="b"/>
            <a:pathLst>
              <a:path w="1715770" h="3436620">
                <a:moveTo>
                  <a:pt x="1701495" y="0"/>
                </a:moveTo>
                <a:lnTo>
                  <a:pt x="1700223" y="3314"/>
                </a:lnTo>
                <a:lnTo>
                  <a:pt x="1696677" y="11882"/>
                </a:lnTo>
                <a:lnTo>
                  <a:pt x="1690713" y="25158"/>
                </a:lnTo>
                <a:lnTo>
                  <a:pt x="1682191" y="42595"/>
                </a:lnTo>
                <a:lnTo>
                  <a:pt x="1695653" y="49466"/>
                </a:lnTo>
                <a:lnTo>
                  <a:pt x="1704313" y="31765"/>
                </a:lnTo>
                <a:lnTo>
                  <a:pt x="1710426" y="18184"/>
                </a:lnTo>
                <a:lnTo>
                  <a:pt x="1714162" y="9173"/>
                </a:lnTo>
                <a:lnTo>
                  <a:pt x="1715693" y="5181"/>
                </a:lnTo>
                <a:lnTo>
                  <a:pt x="1701495" y="0"/>
                </a:lnTo>
                <a:close/>
              </a:path>
              <a:path w="1715770" h="3436620">
                <a:moveTo>
                  <a:pt x="1618983" y="144322"/>
                </a:moveTo>
                <a:lnTo>
                  <a:pt x="1600857" y="168023"/>
                </a:lnTo>
                <a:lnTo>
                  <a:pt x="1581786" y="191141"/>
                </a:lnTo>
                <a:lnTo>
                  <a:pt x="1561842" y="213592"/>
                </a:lnTo>
                <a:lnTo>
                  <a:pt x="1541094" y="235292"/>
                </a:lnTo>
                <a:lnTo>
                  <a:pt x="1551813" y="245935"/>
                </a:lnTo>
                <a:lnTo>
                  <a:pt x="1572951" y="223835"/>
                </a:lnTo>
                <a:lnTo>
                  <a:pt x="1593268" y="200967"/>
                </a:lnTo>
                <a:lnTo>
                  <a:pt x="1612695" y="177419"/>
                </a:lnTo>
                <a:lnTo>
                  <a:pt x="1631162" y="153276"/>
                </a:lnTo>
                <a:lnTo>
                  <a:pt x="1618983" y="144322"/>
                </a:lnTo>
                <a:close/>
              </a:path>
              <a:path w="1715770" h="3436620">
                <a:moveTo>
                  <a:pt x="1450809" y="313956"/>
                </a:moveTo>
                <a:lnTo>
                  <a:pt x="1426674" y="331413"/>
                </a:lnTo>
                <a:lnTo>
                  <a:pt x="1401800" y="348081"/>
                </a:lnTo>
                <a:lnTo>
                  <a:pt x="1376279" y="363902"/>
                </a:lnTo>
                <a:lnTo>
                  <a:pt x="1350200" y="378815"/>
                </a:lnTo>
                <a:lnTo>
                  <a:pt x="1357477" y="392074"/>
                </a:lnTo>
                <a:lnTo>
                  <a:pt x="1384018" y="376887"/>
                </a:lnTo>
                <a:lnTo>
                  <a:pt x="1409993" y="360778"/>
                </a:lnTo>
                <a:lnTo>
                  <a:pt x="1435314" y="343807"/>
                </a:lnTo>
                <a:lnTo>
                  <a:pt x="1459890" y="326034"/>
                </a:lnTo>
                <a:lnTo>
                  <a:pt x="1450809" y="313956"/>
                </a:lnTo>
                <a:close/>
              </a:path>
              <a:path w="1715770" h="3436620">
                <a:moveTo>
                  <a:pt x="1241539" y="429082"/>
                </a:moveTo>
                <a:lnTo>
                  <a:pt x="1213779" y="439206"/>
                </a:lnTo>
                <a:lnTo>
                  <a:pt x="1185395" y="448548"/>
                </a:lnTo>
                <a:lnTo>
                  <a:pt x="1156492" y="457074"/>
                </a:lnTo>
                <a:lnTo>
                  <a:pt x="1127175" y="464756"/>
                </a:lnTo>
                <a:lnTo>
                  <a:pt x="1130782" y="479437"/>
                </a:lnTo>
                <a:lnTo>
                  <a:pt x="1160560" y="471634"/>
                </a:lnTo>
                <a:lnTo>
                  <a:pt x="1189915" y="462970"/>
                </a:lnTo>
                <a:lnTo>
                  <a:pt x="1218748" y="453475"/>
                </a:lnTo>
                <a:lnTo>
                  <a:pt x="1246962" y="443179"/>
                </a:lnTo>
                <a:lnTo>
                  <a:pt x="1241539" y="429082"/>
                </a:lnTo>
                <a:close/>
              </a:path>
              <a:path w="1715770" h="3436620">
                <a:moveTo>
                  <a:pt x="1009294" y="486651"/>
                </a:moveTo>
                <a:lnTo>
                  <a:pt x="984254" y="489614"/>
                </a:lnTo>
                <a:lnTo>
                  <a:pt x="958819" y="492063"/>
                </a:lnTo>
                <a:lnTo>
                  <a:pt x="933083" y="493989"/>
                </a:lnTo>
                <a:lnTo>
                  <a:pt x="901192" y="495655"/>
                </a:lnTo>
                <a:lnTo>
                  <a:pt x="895273" y="495985"/>
                </a:lnTo>
                <a:lnTo>
                  <a:pt x="889368" y="496392"/>
                </a:lnTo>
                <a:lnTo>
                  <a:pt x="890409" y="511467"/>
                </a:lnTo>
                <a:lnTo>
                  <a:pt x="896188" y="511073"/>
                </a:lnTo>
                <a:lnTo>
                  <a:pt x="901979" y="510743"/>
                </a:lnTo>
                <a:lnTo>
                  <a:pt x="960121" y="507120"/>
                </a:lnTo>
                <a:lnTo>
                  <a:pt x="1011237" y="501637"/>
                </a:lnTo>
                <a:lnTo>
                  <a:pt x="1009294" y="486651"/>
                </a:lnTo>
                <a:close/>
              </a:path>
              <a:path w="1715770" h="3436620">
                <a:moveTo>
                  <a:pt x="768858" y="515175"/>
                </a:moveTo>
                <a:lnTo>
                  <a:pt x="739630" y="522956"/>
                </a:lnTo>
                <a:lnTo>
                  <a:pt x="710538" y="531991"/>
                </a:lnTo>
                <a:lnTo>
                  <a:pt x="681681" y="542248"/>
                </a:lnTo>
                <a:lnTo>
                  <a:pt x="653161" y="553694"/>
                </a:lnTo>
                <a:lnTo>
                  <a:pt x="659066" y="567601"/>
                </a:lnTo>
                <a:lnTo>
                  <a:pt x="687012" y="556390"/>
                </a:lnTo>
                <a:lnTo>
                  <a:pt x="715292" y="546344"/>
                </a:lnTo>
                <a:lnTo>
                  <a:pt x="743805" y="537493"/>
                </a:lnTo>
                <a:lnTo>
                  <a:pt x="772452" y="529869"/>
                </a:lnTo>
                <a:lnTo>
                  <a:pt x="768858" y="515175"/>
                </a:lnTo>
                <a:close/>
              </a:path>
              <a:path w="1715770" h="3436620">
                <a:moveTo>
                  <a:pt x="544868" y="609815"/>
                </a:moveTo>
                <a:lnTo>
                  <a:pt x="519443" y="626145"/>
                </a:lnTo>
                <a:lnTo>
                  <a:pt x="494414" y="643508"/>
                </a:lnTo>
                <a:lnTo>
                  <a:pt x="469865" y="661843"/>
                </a:lnTo>
                <a:lnTo>
                  <a:pt x="445884" y="681088"/>
                </a:lnTo>
                <a:lnTo>
                  <a:pt x="455549" y="692708"/>
                </a:lnTo>
                <a:lnTo>
                  <a:pt x="479116" y="673799"/>
                </a:lnTo>
                <a:lnTo>
                  <a:pt x="503239" y="655785"/>
                </a:lnTo>
                <a:lnTo>
                  <a:pt x="527831" y="638725"/>
                </a:lnTo>
                <a:lnTo>
                  <a:pt x="552805" y="622680"/>
                </a:lnTo>
                <a:lnTo>
                  <a:pt x="544868" y="609815"/>
                </a:lnTo>
                <a:close/>
              </a:path>
              <a:path w="1715770" h="3436620">
                <a:moveTo>
                  <a:pt x="357606" y="764997"/>
                </a:moveTo>
                <a:lnTo>
                  <a:pt x="337439" y="787538"/>
                </a:lnTo>
                <a:lnTo>
                  <a:pt x="317861" y="810853"/>
                </a:lnTo>
                <a:lnTo>
                  <a:pt x="298942" y="834859"/>
                </a:lnTo>
                <a:lnTo>
                  <a:pt x="280746" y="859472"/>
                </a:lnTo>
                <a:lnTo>
                  <a:pt x="293052" y="868273"/>
                </a:lnTo>
                <a:lnTo>
                  <a:pt x="310959" y="844033"/>
                </a:lnTo>
                <a:lnTo>
                  <a:pt x="329584" y="820399"/>
                </a:lnTo>
                <a:lnTo>
                  <a:pt x="348855" y="797448"/>
                </a:lnTo>
                <a:lnTo>
                  <a:pt x="368706" y="775258"/>
                </a:lnTo>
                <a:lnTo>
                  <a:pt x="357606" y="764997"/>
                </a:lnTo>
                <a:close/>
              </a:path>
              <a:path w="1715770" h="3436620">
                <a:moveTo>
                  <a:pt x="216027" y="962583"/>
                </a:moveTo>
                <a:lnTo>
                  <a:pt x="201844" y="989402"/>
                </a:lnTo>
                <a:lnTo>
                  <a:pt x="188399" y="1016739"/>
                </a:lnTo>
                <a:lnTo>
                  <a:pt x="175738" y="1044501"/>
                </a:lnTo>
                <a:lnTo>
                  <a:pt x="163906" y="1072591"/>
                </a:lnTo>
                <a:lnTo>
                  <a:pt x="177914" y="1078255"/>
                </a:lnTo>
                <a:lnTo>
                  <a:pt x="189577" y="1050572"/>
                </a:lnTo>
                <a:lnTo>
                  <a:pt x="202055" y="1023213"/>
                </a:lnTo>
                <a:lnTo>
                  <a:pt x="215302" y="996273"/>
                </a:lnTo>
                <a:lnTo>
                  <a:pt x="229273" y="969848"/>
                </a:lnTo>
                <a:lnTo>
                  <a:pt x="216027" y="962583"/>
                </a:lnTo>
                <a:close/>
              </a:path>
              <a:path w="1715770" h="3436620">
                <a:moveTo>
                  <a:pt x="124891" y="1187881"/>
                </a:moveTo>
                <a:lnTo>
                  <a:pt x="117254" y="1217296"/>
                </a:lnTo>
                <a:lnTo>
                  <a:pt x="110436" y="1247003"/>
                </a:lnTo>
                <a:lnTo>
                  <a:pt x="104460" y="1276896"/>
                </a:lnTo>
                <a:lnTo>
                  <a:pt x="99352" y="1306868"/>
                </a:lnTo>
                <a:lnTo>
                  <a:pt x="114287" y="1309204"/>
                </a:lnTo>
                <a:lnTo>
                  <a:pt x="119322" y="1279648"/>
                </a:lnTo>
                <a:lnTo>
                  <a:pt x="125210" y="1250178"/>
                </a:lnTo>
                <a:lnTo>
                  <a:pt x="131930" y="1220893"/>
                </a:lnTo>
                <a:lnTo>
                  <a:pt x="139458" y="1191894"/>
                </a:lnTo>
                <a:lnTo>
                  <a:pt x="124891" y="1187881"/>
                </a:lnTo>
                <a:close/>
              </a:path>
              <a:path w="1715770" h="3436620">
                <a:moveTo>
                  <a:pt x="87515" y="1427975"/>
                </a:moveTo>
                <a:lnTo>
                  <a:pt x="87113" y="1439386"/>
                </a:lnTo>
                <a:lnTo>
                  <a:pt x="86842" y="1450209"/>
                </a:lnTo>
                <a:lnTo>
                  <a:pt x="86681" y="1460902"/>
                </a:lnTo>
                <a:lnTo>
                  <a:pt x="86626" y="1471929"/>
                </a:lnTo>
                <a:lnTo>
                  <a:pt x="86802" y="1491364"/>
                </a:lnTo>
                <a:lnTo>
                  <a:pt x="87328" y="1510839"/>
                </a:lnTo>
                <a:lnTo>
                  <a:pt x="88201" y="1530290"/>
                </a:lnTo>
                <a:lnTo>
                  <a:pt x="89420" y="1549653"/>
                </a:lnTo>
                <a:lnTo>
                  <a:pt x="104482" y="1548574"/>
                </a:lnTo>
                <a:lnTo>
                  <a:pt x="103295" y="1529478"/>
                </a:lnTo>
                <a:lnTo>
                  <a:pt x="102439" y="1510295"/>
                </a:lnTo>
                <a:lnTo>
                  <a:pt x="101920" y="1491090"/>
                </a:lnTo>
                <a:lnTo>
                  <a:pt x="101796" y="1460902"/>
                </a:lnTo>
                <a:lnTo>
                  <a:pt x="101966" y="1449900"/>
                </a:lnTo>
                <a:lnTo>
                  <a:pt x="102249" y="1438924"/>
                </a:lnTo>
                <a:lnTo>
                  <a:pt x="102616" y="1428584"/>
                </a:lnTo>
                <a:lnTo>
                  <a:pt x="87515" y="1427975"/>
                </a:lnTo>
                <a:close/>
              </a:path>
              <a:path w="1715770" h="3436620">
                <a:moveTo>
                  <a:pt x="119672" y="1667624"/>
                </a:moveTo>
                <a:lnTo>
                  <a:pt x="104813" y="1670342"/>
                </a:lnTo>
                <a:lnTo>
                  <a:pt x="110688" y="1700031"/>
                </a:lnTo>
                <a:lnTo>
                  <a:pt x="117398" y="1729713"/>
                </a:lnTo>
                <a:lnTo>
                  <a:pt x="124919" y="1759287"/>
                </a:lnTo>
                <a:lnTo>
                  <a:pt x="133223" y="1788655"/>
                </a:lnTo>
                <a:lnTo>
                  <a:pt x="147713" y="1784337"/>
                </a:lnTo>
                <a:lnTo>
                  <a:pt x="139513" y="1755367"/>
                </a:lnTo>
                <a:lnTo>
                  <a:pt x="132092" y="1726190"/>
                </a:lnTo>
                <a:lnTo>
                  <a:pt x="125471" y="1696908"/>
                </a:lnTo>
                <a:lnTo>
                  <a:pt x="119672" y="1667624"/>
                </a:lnTo>
                <a:close/>
              </a:path>
              <a:path w="1715770" h="3436620">
                <a:moveTo>
                  <a:pt x="187820" y="1897519"/>
                </a:moveTo>
                <a:lnTo>
                  <a:pt x="173850" y="1903285"/>
                </a:lnTo>
                <a:lnTo>
                  <a:pt x="185692" y="1930982"/>
                </a:lnTo>
                <a:lnTo>
                  <a:pt x="198308" y="1958609"/>
                </a:lnTo>
                <a:lnTo>
                  <a:pt x="211656" y="1986070"/>
                </a:lnTo>
                <a:lnTo>
                  <a:pt x="225691" y="2013267"/>
                </a:lnTo>
                <a:lnTo>
                  <a:pt x="239039" y="2006180"/>
                </a:lnTo>
                <a:lnTo>
                  <a:pt x="225166" y="1979310"/>
                </a:lnTo>
                <a:lnTo>
                  <a:pt x="211977" y="1952178"/>
                </a:lnTo>
                <a:lnTo>
                  <a:pt x="199514" y="1924883"/>
                </a:lnTo>
                <a:lnTo>
                  <a:pt x="187820" y="1897519"/>
                </a:lnTo>
                <a:close/>
              </a:path>
              <a:path w="1715770" h="3436620">
                <a:moveTo>
                  <a:pt x="300240" y="2109609"/>
                </a:moveTo>
                <a:lnTo>
                  <a:pt x="287591" y="2117890"/>
                </a:lnTo>
                <a:lnTo>
                  <a:pt x="297977" y="2133539"/>
                </a:lnTo>
                <a:lnTo>
                  <a:pt x="308668" y="2149190"/>
                </a:lnTo>
                <a:lnTo>
                  <a:pt x="319629" y="2164787"/>
                </a:lnTo>
                <a:lnTo>
                  <a:pt x="337547" y="2189528"/>
                </a:lnTo>
                <a:lnTo>
                  <a:pt x="344123" y="2198757"/>
                </a:lnTo>
                <a:lnTo>
                  <a:pt x="350555" y="2207958"/>
                </a:lnTo>
                <a:lnTo>
                  <a:pt x="356844" y="2217127"/>
                </a:lnTo>
                <a:lnTo>
                  <a:pt x="369354" y="2208631"/>
                </a:lnTo>
                <a:lnTo>
                  <a:pt x="362979" y="2199355"/>
                </a:lnTo>
                <a:lnTo>
                  <a:pt x="356465" y="2190045"/>
                </a:lnTo>
                <a:lnTo>
                  <a:pt x="349810" y="2180706"/>
                </a:lnTo>
                <a:lnTo>
                  <a:pt x="331937" y="2156015"/>
                </a:lnTo>
                <a:lnTo>
                  <a:pt x="321094" y="2140581"/>
                </a:lnTo>
                <a:lnTo>
                  <a:pt x="310517" y="2125095"/>
                </a:lnTo>
                <a:lnTo>
                  <a:pt x="300240" y="2109609"/>
                </a:lnTo>
                <a:close/>
              </a:path>
              <a:path w="1715770" h="3436620">
                <a:moveTo>
                  <a:pt x="432346" y="2312720"/>
                </a:moveTo>
                <a:lnTo>
                  <a:pt x="418985" y="2319807"/>
                </a:lnTo>
                <a:lnTo>
                  <a:pt x="432925" y="2347129"/>
                </a:lnTo>
                <a:lnTo>
                  <a:pt x="445800" y="2374509"/>
                </a:lnTo>
                <a:lnTo>
                  <a:pt x="457567" y="2401846"/>
                </a:lnTo>
                <a:lnTo>
                  <a:pt x="468185" y="2429040"/>
                </a:lnTo>
                <a:lnTo>
                  <a:pt x="482346" y="2423807"/>
                </a:lnTo>
                <a:lnTo>
                  <a:pt x="471559" y="2396136"/>
                </a:lnTo>
                <a:lnTo>
                  <a:pt x="459598" y="2368335"/>
                </a:lnTo>
                <a:lnTo>
                  <a:pt x="446511" y="2340499"/>
                </a:lnTo>
                <a:lnTo>
                  <a:pt x="432346" y="2312720"/>
                </a:lnTo>
                <a:close/>
              </a:path>
              <a:path w="1715770" h="3436620">
                <a:moveTo>
                  <a:pt x="515670" y="2541130"/>
                </a:moveTo>
                <a:lnTo>
                  <a:pt x="500837" y="2544051"/>
                </a:lnTo>
                <a:lnTo>
                  <a:pt x="506028" y="2573788"/>
                </a:lnTo>
                <a:lnTo>
                  <a:pt x="509881" y="2603553"/>
                </a:lnTo>
                <a:lnTo>
                  <a:pt x="512383" y="2633248"/>
                </a:lnTo>
                <a:lnTo>
                  <a:pt x="513524" y="2662770"/>
                </a:lnTo>
                <a:lnTo>
                  <a:pt x="528637" y="2662516"/>
                </a:lnTo>
                <a:lnTo>
                  <a:pt x="527472" y="2632329"/>
                </a:lnTo>
                <a:lnTo>
                  <a:pt x="524916" y="2601961"/>
                </a:lnTo>
                <a:lnTo>
                  <a:pt x="520979" y="2571525"/>
                </a:lnTo>
                <a:lnTo>
                  <a:pt x="515670" y="2541130"/>
                </a:lnTo>
                <a:close/>
              </a:path>
              <a:path w="1715770" h="3436620">
                <a:moveTo>
                  <a:pt x="504215" y="2781617"/>
                </a:moveTo>
                <a:lnTo>
                  <a:pt x="498507" y="2810568"/>
                </a:lnTo>
                <a:lnTo>
                  <a:pt x="491439" y="2839499"/>
                </a:lnTo>
                <a:lnTo>
                  <a:pt x="483037" y="2868308"/>
                </a:lnTo>
                <a:lnTo>
                  <a:pt x="473329" y="2896895"/>
                </a:lnTo>
                <a:lnTo>
                  <a:pt x="487527" y="2902064"/>
                </a:lnTo>
                <a:lnTo>
                  <a:pt x="497450" y="2872844"/>
                </a:lnTo>
                <a:lnTo>
                  <a:pt x="506037" y="2843391"/>
                </a:lnTo>
                <a:lnTo>
                  <a:pt x="513262" y="2813808"/>
                </a:lnTo>
                <a:lnTo>
                  <a:pt x="519099" y="2784195"/>
                </a:lnTo>
                <a:lnTo>
                  <a:pt x="504215" y="2781617"/>
                </a:lnTo>
                <a:close/>
              </a:path>
              <a:path w="1715770" h="3436620">
                <a:moveTo>
                  <a:pt x="423506" y="3005607"/>
                </a:moveTo>
                <a:lnTo>
                  <a:pt x="408830" y="3030981"/>
                </a:lnTo>
                <a:lnTo>
                  <a:pt x="393033" y="3056259"/>
                </a:lnTo>
                <a:lnTo>
                  <a:pt x="376168" y="3081354"/>
                </a:lnTo>
                <a:lnTo>
                  <a:pt x="358292" y="3106178"/>
                </a:lnTo>
                <a:lnTo>
                  <a:pt x="370408" y="3115208"/>
                </a:lnTo>
                <a:lnTo>
                  <a:pt x="388576" y="3089975"/>
                </a:lnTo>
                <a:lnTo>
                  <a:pt x="405723" y="3064456"/>
                </a:lnTo>
                <a:lnTo>
                  <a:pt x="421789" y="3038741"/>
                </a:lnTo>
                <a:lnTo>
                  <a:pt x="436714" y="3012922"/>
                </a:lnTo>
                <a:lnTo>
                  <a:pt x="423506" y="3005607"/>
                </a:lnTo>
                <a:close/>
              </a:path>
              <a:path w="1715770" h="3436620">
                <a:moveTo>
                  <a:pt x="281089" y="3198190"/>
                </a:moveTo>
                <a:lnTo>
                  <a:pt x="260599" y="3219503"/>
                </a:lnTo>
                <a:lnTo>
                  <a:pt x="239299" y="3240589"/>
                </a:lnTo>
                <a:lnTo>
                  <a:pt x="217266" y="3261369"/>
                </a:lnTo>
                <a:lnTo>
                  <a:pt x="194576" y="3281768"/>
                </a:lnTo>
                <a:lnTo>
                  <a:pt x="204558" y="3293135"/>
                </a:lnTo>
                <a:lnTo>
                  <a:pt x="227520" y="3272480"/>
                </a:lnTo>
                <a:lnTo>
                  <a:pt x="249816" y="3251446"/>
                </a:lnTo>
                <a:lnTo>
                  <a:pt x="271372" y="3230104"/>
                </a:lnTo>
                <a:lnTo>
                  <a:pt x="292112" y="3208528"/>
                </a:lnTo>
                <a:lnTo>
                  <a:pt x="281089" y="3198190"/>
                </a:lnTo>
                <a:close/>
              </a:path>
              <a:path w="1715770" h="3436620">
                <a:moveTo>
                  <a:pt x="100634" y="3357079"/>
                </a:moveTo>
                <a:lnTo>
                  <a:pt x="60246" y="3385437"/>
                </a:lnTo>
                <a:lnTo>
                  <a:pt x="28495" y="3406086"/>
                </a:lnTo>
                <a:lnTo>
                  <a:pt x="7655" y="3418748"/>
                </a:lnTo>
                <a:lnTo>
                  <a:pt x="0" y="3423145"/>
                </a:lnTo>
                <a:lnTo>
                  <a:pt x="7277" y="3436391"/>
                </a:lnTo>
                <a:lnTo>
                  <a:pt x="15074" y="3431913"/>
                </a:lnTo>
                <a:lnTo>
                  <a:pt x="36277" y="3419040"/>
                </a:lnTo>
                <a:lnTo>
                  <a:pt x="68549" y="3398065"/>
                </a:lnTo>
                <a:lnTo>
                  <a:pt x="109550" y="3369284"/>
                </a:lnTo>
                <a:lnTo>
                  <a:pt x="100634" y="3357079"/>
                </a:lnTo>
                <a:close/>
              </a:path>
            </a:pathLst>
          </a:custGeom>
          <a:solidFill>
            <a:srgbClr val="EDDAD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009189" y="2835064"/>
            <a:ext cx="514984" cy="482600"/>
          </a:xfrm>
          <a:custGeom>
            <a:avLst/>
            <a:gdLst/>
            <a:ahLst/>
            <a:cxnLst/>
            <a:rect l="l" t="t" r="r" b="b"/>
            <a:pathLst>
              <a:path w="514984" h="482600">
                <a:moveTo>
                  <a:pt x="514642" y="0"/>
                </a:moveTo>
                <a:lnTo>
                  <a:pt x="50787" y="276593"/>
                </a:lnTo>
                <a:lnTo>
                  <a:pt x="0" y="482511"/>
                </a:lnTo>
                <a:lnTo>
                  <a:pt x="514642" y="0"/>
                </a:lnTo>
                <a:close/>
              </a:path>
            </a:pathLst>
          </a:custGeom>
          <a:solidFill>
            <a:srgbClr val="D7D7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23832" y="2835064"/>
            <a:ext cx="400050" cy="238760"/>
          </a:xfrm>
          <a:custGeom>
            <a:avLst/>
            <a:gdLst/>
            <a:ahLst/>
            <a:cxnLst/>
            <a:rect l="l" t="t" r="r" b="b"/>
            <a:pathLst>
              <a:path w="400050" h="238760">
                <a:moveTo>
                  <a:pt x="399999" y="0"/>
                </a:moveTo>
                <a:lnTo>
                  <a:pt x="52171" y="88277"/>
                </a:lnTo>
                <a:lnTo>
                  <a:pt x="0" y="238518"/>
                </a:lnTo>
                <a:lnTo>
                  <a:pt x="399999" y="0"/>
                </a:lnTo>
                <a:close/>
              </a:path>
            </a:pathLst>
          </a:custGeom>
          <a:solidFill>
            <a:srgbClr val="E9E8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127532" y="2835062"/>
            <a:ext cx="396875" cy="407034"/>
          </a:xfrm>
          <a:custGeom>
            <a:avLst/>
            <a:gdLst/>
            <a:ahLst/>
            <a:cxnLst/>
            <a:rect l="l" t="t" r="r" b="b"/>
            <a:pathLst>
              <a:path w="396875" h="407035">
                <a:moveTo>
                  <a:pt x="396303" y="0"/>
                </a:moveTo>
                <a:lnTo>
                  <a:pt x="0" y="371551"/>
                </a:lnTo>
                <a:lnTo>
                  <a:pt x="70218" y="406793"/>
                </a:lnTo>
                <a:lnTo>
                  <a:pt x="396303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0361322" y="4486106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5">
                <a:moveTo>
                  <a:pt x="0" y="0"/>
                </a:moveTo>
                <a:lnTo>
                  <a:pt x="710361" y="0"/>
                </a:lnTo>
              </a:path>
            </a:pathLst>
          </a:custGeom>
          <a:ln w="297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0348801" y="4616001"/>
            <a:ext cx="459740" cy="0"/>
          </a:xfrm>
          <a:custGeom>
            <a:avLst/>
            <a:gdLst/>
            <a:ahLst/>
            <a:cxnLst/>
            <a:rect l="l" t="t" r="r" b="b"/>
            <a:pathLst>
              <a:path w="459740">
                <a:moveTo>
                  <a:pt x="0" y="0"/>
                </a:moveTo>
                <a:lnTo>
                  <a:pt x="459320" y="0"/>
                </a:lnTo>
              </a:path>
            </a:pathLst>
          </a:custGeom>
          <a:ln w="297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0331603" y="4745892"/>
            <a:ext cx="544195" cy="0"/>
          </a:xfrm>
          <a:custGeom>
            <a:avLst/>
            <a:gdLst/>
            <a:ahLst/>
            <a:cxnLst/>
            <a:rect l="l" t="t" r="r" b="b"/>
            <a:pathLst>
              <a:path w="544195">
                <a:moveTo>
                  <a:pt x="0" y="0"/>
                </a:moveTo>
                <a:lnTo>
                  <a:pt x="543813" y="0"/>
                </a:lnTo>
              </a:path>
            </a:pathLst>
          </a:custGeom>
          <a:ln w="297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0363667" y="6425107"/>
            <a:ext cx="710565" cy="0"/>
          </a:xfrm>
          <a:custGeom>
            <a:avLst/>
            <a:gdLst/>
            <a:ahLst/>
            <a:cxnLst/>
            <a:rect l="l" t="t" r="r" b="b"/>
            <a:pathLst>
              <a:path w="710565">
                <a:moveTo>
                  <a:pt x="0" y="0"/>
                </a:moveTo>
                <a:lnTo>
                  <a:pt x="710361" y="0"/>
                </a:lnTo>
              </a:path>
            </a:pathLst>
          </a:custGeom>
          <a:ln w="297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0351162" y="6554996"/>
            <a:ext cx="338455" cy="0"/>
          </a:xfrm>
          <a:custGeom>
            <a:avLst/>
            <a:gdLst/>
            <a:ahLst/>
            <a:cxnLst/>
            <a:rect l="l" t="t" r="r" b="b"/>
            <a:pathLst>
              <a:path w="338454">
                <a:moveTo>
                  <a:pt x="0" y="0"/>
                </a:moveTo>
                <a:lnTo>
                  <a:pt x="337959" y="0"/>
                </a:lnTo>
              </a:path>
            </a:pathLst>
          </a:custGeom>
          <a:ln w="297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0333944" y="6684892"/>
            <a:ext cx="579755" cy="0"/>
          </a:xfrm>
          <a:custGeom>
            <a:avLst/>
            <a:gdLst/>
            <a:ahLst/>
            <a:cxnLst/>
            <a:rect l="l" t="t" r="r" b="b"/>
            <a:pathLst>
              <a:path w="579754">
                <a:moveTo>
                  <a:pt x="0" y="0"/>
                </a:moveTo>
                <a:lnTo>
                  <a:pt x="579424" y="0"/>
                </a:lnTo>
              </a:path>
            </a:pathLst>
          </a:custGeom>
          <a:ln w="2973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1342415" y="7400080"/>
            <a:ext cx="601980" cy="0"/>
          </a:xfrm>
          <a:custGeom>
            <a:avLst/>
            <a:gdLst/>
            <a:ahLst/>
            <a:cxnLst/>
            <a:rect l="l" t="t" r="r" b="b"/>
            <a:pathLst>
              <a:path w="601979">
                <a:moveTo>
                  <a:pt x="0" y="0"/>
                </a:moveTo>
                <a:lnTo>
                  <a:pt x="601675" y="0"/>
                </a:lnTo>
              </a:path>
            </a:pathLst>
          </a:custGeom>
          <a:ln w="29743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1325780" y="7529976"/>
            <a:ext cx="347345" cy="0"/>
          </a:xfrm>
          <a:custGeom>
            <a:avLst/>
            <a:gdLst/>
            <a:ahLst/>
            <a:cxnLst/>
            <a:rect l="l" t="t" r="r" b="b"/>
            <a:pathLst>
              <a:path w="347345">
                <a:moveTo>
                  <a:pt x="0" y="0"/>
                </a:moveTo>
                <a:lnTo>
                  <a:pt x="346773" y="0"/>
                </a:lnTo>
              </a:path>
            </a:pathLst>
          </a:custGeom>
          <a:ln w="2973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1302703" y="7659866"/>
            <a:ext cx="438784" cy="0"/>
          </a:xfrm>
          <a:custGeom>
            <a:avLst/>
            <a:gdLst/>
            <a:ahLst/>
            <a:cxnLst/>
            <a:rect l="l" t="t" r="r" b="b"/>
            <a:pathLst>
              <a:path w="438784">
                <a:moveTo>
                  <a:pt x="0" y="0"/>
                </a:moveTo>
                <a:lnTo>
                  <a:pt x="438734" y="0"/>
                </a:lnTo>
              </a:path>
            </a:pathLst>
          </a:custGeom>
          <a:ln w="2973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792067" y="7840053"/>
            <a:ext cx="2161844" cy="74766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4727832" y="7840116"/>
            <a:ext cx="1607820" cy="748030"/>
          </a:xfrm>
          <a:custGeom>
            <a:avLst/>
            <a:gdLst/>
            <a:ahLst/>
            <a:cxnLst/>
            <a:rect l="l" t="t" r="r" b="b"/>
            <a:pathLst>
              <a:path w="1607820" h="748029">
                <a:moveTo>
                  <a:pt x="1607451" y="0"/>
                </a:moveTo>
                <a:lnTo>
                  <a:pt x="135966" y="0"/>
                </a:lnTo>
                <a:lnTo>
                  <a:pt x="131711" y="190"/>
                </a:lnTo>
                <a:lnTo>
                  <a:pt x="79817" y="13644"/>
                </a:lnTo>
                <a:lnTo>
                  <a:pt x="40620" y="41509"/>
                </a:lnTo>
                <a:lnTo>
                  <a:pt x="13102" y="80976"/>
                </a:lnTo>
                <a:lnTo>
                  <a:pt x="482" y="128816"/>
                </a:lnTo>
                <a:lnTo>
                  <a:pt x="0" y="136385"/>
                </a:lnTo>
                <a:lnTo>
                  <a:pt x="0" y="607390"/>
                </a:lnTo>
                <a:lnTo>
                  <a:pt x="7147" y="651717"/>
                </a:lnTo>
                <a:lnTo>
                  <a:pt x="27053" y="690221"/>
                </a:lnTo>
                <a:lnTo>
                  <a:pt x="57412" y="720590"/>
                </a:lnTo>
                <a:lnTo>
                  <a:pt x="95920" y="740508"/>
                </a:lnTo>
                <a:lnTo>
                  <a:pt x="140271" y="747661"/>
                </a:lnTo>
                <a:lnTo>
                  <a:pt x="1607451" y="747661"/>
                </a:lnTo>
                <a:lnTo>
                  <a:pt x="1607451" y="670712"/>
                </a:lnTo>
                <a:lnTo>
                  <a:pt x="1572094" y="670712"/>
                </a:lnTo>
                <a:lnTo>
                  <a:pt x="1572094" y="76962"/>
                </a:lnTo>
                <a:lnTo>
                  <a:pt x="1607451" y="76962"/>
                </a:lnTo>
                <a:lnTo>
                  <a:pt x="1607451" y="0"/>
                </a:lnTo>
                <a:close/>
              </a:path>
            </a:pathLst>
          </a:custGeom>
          <a:solidFill>
            <a:srgbClr val="3B7E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835626" y="7917015"/>
            <a:ext cx="1464258" cy="59375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3754704" y="7265072"/>
            <a:ext cx="2161844" cy="57721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3373323" y="7265103"/>
            <a:ext cx="1607820" cy="577215"/>
          </a:xfrm>
          <a:custGeom>
            <a:avLst/>
            <a:gdLst/>
            <a:ahLst/>
            <a:cxnLst/>
            <a:rect l="l" t="t" r="r" b="b"/>
            <a:pathLst>
              <a:path w="1607820" h="577215">
                <a:moveTo>
                  <a:pt x="1461782" y="0"/>
                </a:moveTo>
                <a:lnTo>
                  <a:pt x="0" y="0"/>
                </a:lnTo>
                <a:lnTo>
                  <a:pt x="0" y="59436"/>
                </a:lnTo>
                <a:lnTo>
                  <a:pt x="35356" y="59436"/>
                </a:lnTo>
                <a:lnTo>
                  <a:pt x="35356" y="517829"/>
                </a:lnTo>
                <a:lnTo>
                  <a:pt x="0" y="517829"/>
                </a:lnTo>
                <a:lnTo>
                  <a:pt x="0" y="577202"/>
                </a:lnTo>
                <a:lnTo>
                  <a:pt x="1461782" y="577202"/>
                </a:lnTo>
                <a:lnTo>
                  <a:pt x="1507812" y="569778"/>
                </a:lnTo>
                <a:lnTo>
                  <a:pt x="1547798" y="549105"/>
                </a:lnTo>
                <a:lnTo>
                  <a:pt x="1579336" y="517576"/>
                </a:lnTo>
                <a:lnTo>
                  <a:pt x="1600022" y="477587"/>
                </a:lnTo>
                <a:lnTo>
                  <a:pt x="1607451" y="431533"/>
                </a:lnTo>
                <a:lnTo>
                  <a:pt x="1607451" y="139712"/>
                </a:lnTo>
                <a:lnTo>
                  <a:pt x="1595196" y="87138"/>
                </a:lnTo>
                <a:lnTo>
                  <a:pt x="1573242" y="51876"/>
                </a:lnTo>
                <a:lnTo>
                  <a:pt x="1542411" y="24327"/>
                </a:lnTo>
                <a:lnTo>
                  <a:pt x="1504620" y="6399"/>
                </a:lnTo>
                <a:lnTo>
                  <a:pt x="1461782" y="0"/>
                </a:lnTo>
                <a:close/>
              </a:path>
            </a:pathLst>
          </a:custGeom>
          <a:solidFill>
            <a:srgbClr val="F0853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3408705" y="7324496"/>
            <a:ext cx="1490954" cy="458393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054195" y="6865226"/>
            <a:ext cx="2417203" cy="39984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5245337" y="6865233"/>
            <a:ext cx="1607820" cy="400050"/>
          </a:xfrm>
          <a:custGeom>
            <a:avLst/>
            <a:gdLst/>
            <a:ahLst/>
            <a:cxnLst/>
            <a:rect l="l" t="t" r="r" b="b"/>
            <a:pathLst>
              <a:path w="1607820" h="400050">
                <a:moveTo>
                  <a:pt x="1607426" y="0"/>
                </a:moveTo>
                <a:lnTo>
                  <a:pt x="87693" y="0"/>
                </a:lnTo>
                <a:lnTo>
                  <a:pt x="53562" y="6890"/>
                </a:lnTo>
                <a:lnTo>
                  <a:pt x="25687" y="25680"/>
                </a:lnTo>
                <a:lnTo>
                  <a:pt x="6892" y="53551"/>
                </a:lnTo>
                <a:lnTo>
                  <a:pt x="0" y="87680"/>
                </a:lnTo>
                <a:lnTo>
                  <a:pt x="0" y="312178"/>
                </a:lnTo>
                <a:lnTo>
                  <a:pt x="6892" y="346310"/>
                </a:lnTo>
                <a:lnTo>
                  <a:pt x="25687" y="374184"/>
                </a:lnTo>
                <a:lnTo>
                  <a:pt x="53562" y="392979"/>
                </a:lnTo>
                <a:lnTo>
                  <a:pt x="87693" y="399872"/>
                </a:lnTo>
                <a:lnTo>
                  <a:pt x="1607426" y="399872"/>
                </a:lnTo>
                <a:lnTo>
                  <a:pt x="1607426" y="358711"/>
                </a:lnTo>
                <a:lnTo>
                  <a:pt x="1572094" y="358711"/>
                </a:lnTo>
                <a:lnTo>
                  <a:pt x="1572094" y="41147"/>
                </a:lnTo>
                <a:lnTo>
                  <a:pt x="1607426" y="41147"/>
                </a:lnTo>
                <a:lnTo>
                  <a:pt x="1607426" y="0"/>
                </a:lnTo>
                <a:close/>
              </a:path>
            </a:pathLst>
          </a:custGeom>
          <a:solidFill>
            <a:srgbClr val="3B7E8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5315966" y="6906374"/>
            <a:ext cx="1501431" cy="317550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3792539" y="7840726"/>
            <a:ext cx="2542740" cy="12819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3373805" y="7265111"/>
            <a:ext cx="2542743" cy="128193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9604985" y="7448822"/>
            <a:ext cx="860425" cy="383540"/>
          </a:xfrm>
          <a:custGeom>
            <a:avLst/>
            <a:gdLst/>
            <a:ahLst/>
            <a:cxnLst/>
            <a:rect l="l" t="t" r="r" b="b"/>
            <a:pathLst>
              <a:path w="860425" h="383540">
                <a:moveTo>
                  <a:pt x="860223" y="0"/>
                </a:moveTo>
                <a:lnTo>
                  <a:pt x="681254" y="29376"/>
                </a:lnTo>
                <a:lnTo>
                  <a:pt x="545321" y="67849"/>
                </a:lnTo>
                <a:lnTo>
                  <a:pt x="383775" y="141231"/>
                </a:lnTo>
                <a:lnTo>
                  <a:pt x="127967" y="275335"/>
                </a:lnTo>
                <a:lnTo>
                  <a:pt x="94529" y="293662"/>
                </a:lnTo>
                <a:lnTo>
                  <a:pt x="43628" y="324979"/>
                </a:lnTo>
                <a:lnTo>
                  <a:pt x="12665" y="349358"/>
                </a:lnTo>
                <a:lnTo>
                  <a:pt x="0" y="367014"/>
                </a:lnTo>
                <a:lnTo>
                  <a:pt x="17" y="373388"/>
                </a:lnTo>
                <a:lnTo>
                  <a:pt x="3995" y="378161"/>
                </a:lnTo>
                <a:lnTo>
                  <a:pt x="11729" y="381361"/>
                </a:lnTo>
                <a:lnTo>
                  <a:pt x="23013" y="383013"/>
                </a:lnTo>
                <a:lnTo>
                  <a:pt x="37644" y="383146"/>
                </a:lnTo>
                <a:lnTo>
                  <a:pt x="55415" y="381786"/>
                </a:lnTo>
                <a:lnTo>
                  <a:pt x="99564" y="374692"/>
                </a:lnTo>
                <a:lnTo>
                  <a:pt x="153821" y="361948"/>
                </a:lnTo>
                <a:lnTo>
                  <a:pt x="216548" y="343766"/>
                </a:lnTo>
                <a:lnTo>
                  <a:pt x="286107" y="320362"/>
                </a:lnTo>
                <a:lnTo>
                  <a:pt x="322936" y="306768"/>
                </a:lnTo>
                <a:lnTo>
                  <a:pt x="360859" y="291949"/>
                </a:lnTo>
                <a:lnTo>
                  <a:pt x="399672" y="275932"/>
                </a:lnTo>
                <a:lnTo>
                  <a:pt x="439168" y="258743"/>
                </a:lnTo>
                <a:lnTo>
                  <a:pt x="479144" y="240409"/>
                </a:lnTo>
                <a:lnTo>
                  <a:pt x="519394" y="220957"/>
                </a:lnTo>
                <a:lnTo>
                  <a:pt x="559715" y="200414"/>
                </a:lnTo>
                <a:lnTo>
                  <a:pt x="599900" y="178807"/>
                </a:lnTo>
                <a:lnTo>
                  <a:pt x="639746" y="156161"/>
                </a:lnTo>
                <a:lnTo>
                  <a:pt x="679048" y="132505"/>
                </a:lnTo>
                <a:lnTo>
                  <a:pt x="717600" y="107865"/>
                </a:lnTo>
                <a:lnTo>
                  <a:pt x="755199" y="82268"/>
                </a:lnTo>
                <a:lnTo>
                  <a:pt x="791639" y="55740"/>
                </a:lnTo>
                <a:lnTo>
                  <a:pt x="826715" y="28308"/>
                </a:lnTo>
                <a:lnTo>
                  <a:pt x="860223" y="0"/>
                </a:lnTo>
                <a:close/>
              </a:path>
            </a:pathLst>
          </a:custGeom>
          <a:solidFill>
            <a:srgbClr val="767E3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9591427" y="7157715"/>
            <a:ext cx="635000" cy="723900"/>
          </a:xfrm>
          <a:custGeom>
            <a:avLst/>
            <a:gdLst/>
            <a:ahLst/>
            <a:cxnLst/>
            <a:rect l="l" t="t" r="r" b="b"/>
            <a:pathLst>
              <a:path w="635000" h="723900">
                <a:moveTo>
                  <a:pt x="634815" y="0"/>
                </a:moveTo>
                <a:lnTo>
                  <a:pt x="437245" y="115181"/>
                </a:lnTo>
                <a:lnTo>
                  <a:pt x="313883" y="216074"/>
                </a:lnTo>
                <a:lnTo>
                  <a:pt x="212977" y="358930"/>
                </a:lnTo>
                <a:lnTo>
                  <a:pt x="82772" y="599998"/>
                </a:lnTo>
                <a:lnTo>
                  <a:pt x="48601" y="642036"/>
                </a:lnTo>
                <a:lnTo>
                  <a:pt x="0" y="711501"/>
                </a:lnTo>
                <a:lnTo>
                  <a:pt x="17835" y="723421"/>
                </a:lnTo>
                <a:lnTo>
                  <a:pt x="182975" y="592823"/>
                </a:lnTo>
                <a:lnTo>
                  <a:pt x="389338" y="410917"/>
                </a:lnTo>
                <a:lnTo>
                  <a:pt x="505193" y="288529"/>
                </a:lnTo>
                <a:lnTo>
                  <a:pt x="572898" y="170082"/>
                </a:lnTo>
                <a:lnTo>
                  <a:pt x="634815" y="0"/>
                </a:lnTo>
                <a:close/>
              </a:path>
            </a:pathLst>
          </a:custGeom>
          <a:solidFill>
            <a:srgbClr val="5C9E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9171875" y="7065985"/>
            <a:ext cx="331470" cy="723265"/>
          </a:xfrm>
          <a:custGeom>
            <a:avLst/>
            <a:gdLst/>
            <a:ahLst/>
            <a:cxnLst/>
            <a:rect l="l" t="t" r="r" b="b"/>
            <a:pathLst>
              <a:path w="331470" h="723265">
                <a:moveTo>
                  <a:pt x="608" y="0"/>
                </a:moveTo>
                <a:lnTo>
                  <a:pt x="11601" y="60886"/>
                </a:lnTo>
                <a:lnTo>
                  <a:pt x="22726" y="97650"/>
                </a:lnTo>
                <a:lnTo>
                  <a:pt x="36680" y="140524"/>
                </a:lnTo>
                <a:lnTo>
                  <a:pt x="52920" y="188234"/>
                </a:lnTo>
                <a:lnTo>
                  <a:pt x="70904" y="239505"/>
                </a:lnTo>
                <a:lnTo>
                  <a:pt x="90091" y="293062"/>
                </a:lnTo>
                <a:lnTo>
                  <a:pt x="109939" y="347631"/>
                </a:lnTo>
                <a:lnTo>
                  <a:pt x="129906" y="401937"/>
                </a:lnTo>
                <a:lnTo>
                  <a:pt x="200128" y="591041"/>
                </a:lnTo>
                <a:lnTo>
                  <a:pt x="212563" y="624915"/>
                </a:lnTo>
                <a:lnTo>
                  <a:pt x="221867" y="650878"/>
                </a:lnTo>
                <a:lnTo>
                  <a:pt x="227498" y="667656"/>
                </a:lnTo>
                <a:lnTo>
                  <a:pt x="234601" y="685807"/>
                </a:lnTo>
                <a:lnTo>
                  <a:pt x="244049" y="701974"/>
                </a:lnTo>
                <a:lnTo>
                  <a:pt x="255216" y="714591"/>
                </a:lnTo>
                <a:lnTo>
                  <a:pt x="267476" y="722091"/>
                </a:lnTo>
                <a:lnTo>
                  <a:pt x="280201" y="722909"/>
                </a:lnTo>
                <a:lnTo>
                  <a:pt x="292767" y="715478"/>
                </a:lnTo>
                <a:lnTo>
                  <a:pt x="314910" y="669604"/>
                </a:lnTo>
                <a:lnTo>
                  <a:pt x="323235" y="628030"/>
                </a:lnTo>
                <a:lnTo>
                  <a:pt x="328894" y="571941"/>
                </a:lnTo>
                <a:lnTo>
                  <a:pt x="331260" y="499774"/>
                </a:lnTo>
                <a:lnTo>
                  <a:pt x="329708" y="409960"/>
                </a:lnTo>
                <a:lnTo>
                  <a:pt x="199333" y="250372"/>
                </a:lnTo>
                <a:lnTo>
                  <a:pt x="123337" y="155860"/>
                </a:lnTo>
                <a:lnTo>
                  <a:pt x="72438" y="89240"/>
                </a:lnTo>
                <a:lnTo>
                  <a:pt x="17351" y="13327"/>
                </a:lnTo>
                <a:lnTo>
                  <a:pt x="6211" y="422"/>
                </a:lnTo>
                <a:lnTo>
                  <a:pt x="608" y="0"/>
                </a:lnTo>
                <a:close/>
              </a:path>
            </a:pathLst>
          </a:custGeom>
          <a:solidFill>
            <a:srgbClr val="4E8C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9546214" y="7079307"/>
            <a:ext cx="337185" cy="926465"/>
          </a:xfrm>
          <a:custGeom>
            <a:avLst/>
            <a:gdLst/>
            <a:ahLst/>
            <a:cxnLst/>
            <a:rect l="l" t="t" r="r" b="b"/>
            <a:pathLst>
              <a:path w="337184" h="926465">
                <a:moveTo>
                  <a:pt x="337134" y="0"/>
                </a:moveTo>
                <a:lnTo>
                  <a:pt x="211253" y="184147"/>
                </a:lnTo>
                <a:lnTo>
                  <a:pt x="103497" y="449089"/>
                </a:lnTo>
                <a:lnTo>
                  <a:pt x="28275" y="687073"/>
                </a:lnTo>
                <a:lnTo>
                  <a:pt x="0" y="790346"/>
                </a:lnTo>
                <a:lnTo>
                  <a:pt x="41674" y="890041"/>
                </a:lnTo>
                <a:lnTo>
                  <a:pt x="73125" y="926161"/>
                </a:lnTo>
                <a:lnTo>
                  <a:pt x="110154" y="901304"/>
                </a:lnTo>
                <a:lnTo>
                  <a:pt x="168567" y="818070"/>
                </a:lnTo>
                <a:lnTo>
                  <a:pt x="236744" y="627496"/>
                </a:lnTo>
                <a:lnTo>
                  <a:pt x="290041" y="353256"/>
                </a:lnTo>
                <a:lnTo>
                  <a:pt x="324741" y="106906"/>
                </a:lnTo>
                <a:lnTo>
                  <a:pt x="337134" y="0"/>
                </a:lnTo>
                <a:close/>
              </a:path>
            </a:pathLst>
          </a:custGeom>
          <a:solidFill>
            <a:srgbClr val="B1C26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9498906" y="7015989"/>
            <a:ext cx="204470" cy="822960"/>
          </a:xfrm>
          <a:custGeom>
            <a:avLst/>
            <a:gdLst/>
            <a:ahLst/>
            <a:cxnLst/>
            <a:rect l="l" t="t" r="r" b="b"/>
            <a:pathLst>
              <a:path w="204470" h="822959">
                <a:moveTo>
                  <a:pt x="163671" y="0"/>
                </a:moveTo>
                <a:lnTo>
                  <a:pt x="159809" y="4548"/>
                </a:lnTo>
                <a:lnTo>
                  <a:pt x="124996" y="95568"/>
                </a:lnTo>
                <a:lnTo>
                  <a:pt x="71524" y="223314"/>
                </a:lnTo>
                <a:lnTo>
                  <a:pt x="22498" y="337116"/>
                </a:lnTo>
                <a:lnTo>
                  <a:pt x="1021" y="386310"/>
                </a:lnTo>
                <a:lnTo>
                  <a:pt x="0" y="435074"/>
                </a:lnTo>
                <a:lnTo>
                  <a:pt x="6200" y="487076"/>
                </a:lnTo>
                <a:lnTo>
                  <a:pt x="18386" y="540626"/>
                </a:lnTo>
                <a:lnTo>
                  <a:pt x="35322" y="594039"/>
                </a:lnTo>
                <a:lnTo>
                  <a:pt x="55771" y="645628"/>
                </a:lnTo>
                <a:lnTo>
                  <a:pt x="78496" y="693704"/>
                </a:lnTo>
                <a:lnTo>
                  <a:pt x="102261" y="736581"/>
                </a:lnTo>
                <a:lnTo>
                  <a:pt x="125830" y="772573"/>
                </a:lnTo>
                <a:lnTo>
                  <a:pt x="167433" y="817148"/>
                </a:lnTo>
                <a:lnTo>
                  <a:pt x="182995" y="822357"/>
                </a:lnTo>
                <a:lnTo>
                  <a:pt x="193414" y="813932"/>
                </a:lnTo>
                <a:lnTo>
                  <a:pt x="200602" y="770720"/>
                </a:lnTo>
                <a:lnTo>
                  <a:pt x="203773" y="688723"/>
                </a:lnTo>
                <a:lnTo>
                  <a:pt x="204039" y="636793"/>
                </a:lnTo>
                <a:lnTo>
                  <a:pt x="203525" y="579502"/>
                </a:lnTo>
                <a:lnTo>
                  <a:pt x="202304" y="518296"/>
                </a:lnTo>
                <a:lnTo>
                  <a:pt x="200453" y="454621"/>
                </a:lnTo>
                <a:lnTo>
                  <a:pt x="198046" y="389921"/>
                </a:lnTo>
                <a:lnTo>
                  <a:pt x="195157" y="325642"/>
                </a:lnTo>
                <a:lnTo>
                  <a:pt x="191861" y="263229"/>
                </a:lnTo>
                <a:lnTo>
                  <a:pt x="188233" y="204127"/>
                </a:lnTo>
                <a:lnTo>
                  <a:pt x="184347" y="149783"/>
                </a:lnTo>
                <a:lnTo>
                  <a:pt x="180279" y="101640"/>
                </a:lnTo>
                <a:lnTo>
                  <a:pt x="176103" y="61146"/>
                </a:lnTo>
                <a:lnTo>
                  <a:pt x="167724" y="8880"/>
                </a:lnTo>
                <a:lnTo>
                  <a:pt x="163671" y="0"/>
                </a:lnTo>
                <a:close/>
              </a:path>
            </a:pathLst>
          </a:custGeom>
          <a:solidFill>
            <a:srgbClr val="92A0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8891758" y="7039647"/>
            <a:ext cx="598170" cy="671195"/>
          </a:xfrm>
          <a:custGeom>
            <a:avLst/>
            <a:gdLst/>
            <a:ahLst/>
            <a:cxnLst/>
            <a:rect l="l" t="t" r="r" b="b"/>
            <a:pathLst>
              <a:path w="598170" h="671195">
                <a:moveTo>
                  <a:pt x="0" y="0"/>
                </a:moveTo>
                <a:lnTo>
                  <a:pt x="53218" y="150595"/>
                </a:lnTo>
                <a:lnTo>
                  <a:pt x="165471" y="327221"/>
                </a:lnTo>
                <a:lnTo>
                  <a:pt x="276795" y="474102"/>
                </a:lnTo>
                <a:lnTo>
                  <a:pt x="327228" y="535457"/>
                </a:lnTo>
                <a:lnTo>
                  <a:pt x="498390" y="631416"/>
                </a:lnTo>
                <a:lnTo>
                  <a:pt x="580955" y="671002"/>
                </a:lnTo>
                <a:lnTo>
                  <a:pt x="597883" y="661057"/>
                </a:lnTo>
                <a:lnTo>
                  <a:pt x="572134" y="608418"/>
                </a:lnTo>
                <a:lnTo>
                  <a:pt x="460557" y="473019"/>
                </a:lnTo>
                <a:lnTo>
                  <a:pt x="266350" y="268357"/>
                </a:lnTo>
                <a:lnTo>
                  <a:pt x="82002" y="81620"/>
                </a:lnTo>
                <a:lnTo>
                  <a:pt x="0" y="0"/>
                </a:lnTo>
                <a:close/>
              </a:path>
            </a:pathLst>
          </a:custGeom>
          <a:solidFill>
            <a:srgbClr val="C6CA7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8549657" y="7750572"/>
            <a:ext cx="1165225" cy="136525"/>
          </a:xfrm>
          <a:custGeom>
            <a:avLst/>
            <a:gdLst/>
            <a:ahLst/>
            <a:cxnLst/>
            <a:rect l="l" t="t" r="r" b="b"/>
            <a:pathLst>
              <a:path w="1165225" h="136525">
                <a:moveTo>
                  <a:pt x="357595" y="0"/>
                </a:moveTo>
                <a:lnTo>
                  <a:pt x="97688" y="15328"/>
                </a:lnTo>
                <a:lnTo>
                  <a:pt x="0" y="29832"/>
                </a:lnTo>
                <a:lnTo>
                  <a:pt x="170439" y="94295"/>
                </a:lnTo>
                <a:lnTo>
                  <a:pt x="464819" y="125463"/>
                </a:lnTo>
                <a:lnTo>
                  <a:pt x="743703" y="135352"/>
                </a:lnTo>
                <a:lnTo>
                  <a:pt x="867651" y="135978"/>
                </a:lnTo>
                <a:lnTo>
                  <a:pt x="1165123" y="135978"/>
                </a:lnTo>
                <a:lnTo>
                  <a:pt x="729985" y="26124"/>
                </a:lnTo>
                <a:lnTo>
                  <a:pt x="357595" y="0"/>
                </a:lnTo>
                <a:close/>
              </a:path>
            </a:pathLst>
          </a:custGeom>
          <a:solidFill>
            <a:srgbClr val="5C9E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8565288" y="7414000"/>
            <a:ext cx="1189355" cy="730885"/>
          </a:xfrm>
          <a:custGeom>
            <a:avLst/>
            <a:gdLst/>
            <a:ahLst/>
            <a:cxnLst/>
            <a:rect l="l" t="t" r="r" b="b"/>
            <a:pathLst>
              <a:path w="1189354" h="730884">
                <a:moveTo>
                  <a:pt x="0" y="0"/>
                </a:moveTo>
                <a:lnTo>
                  <a:pt x="170404" y="155072"/>
                </a:lnTo>
                <a:lnTo>
                  <a:pt x="338258" y="284813"/>
                </a:lnTo>
                <a:lnTo>
                  <a:pt x="466297" y="373896"/>
                </a:lnTo>
                <a:lnTo>
                  <a:pt x="517258" y="406996"/>
                </a:lnTo>
                <a:lnTo>
                  <a:pt x="981498" y="642889"/>
                </a:lnTo>
                <a:lnTo>
                  <a:pt x="1188989" y="730372"/>
                </a:lnTo>
                <a:lnTo>
                  <a:pt x="1187202" y="677411"/>
                </a:lnTo>
                <a:lnTo>
                  <a:pt x="1023607" y="491972"/>
                </a:lnTo>
                <a:lnTo>
                  <a:pt x="735038" y="275027"/>
                </a:lnTo>
                <a:lnTo>
                  <a:pt x="397465" y="121475"/>
                </a:lnTo>
                <a:lnTo>
                  <a:pt x="117061" y="30179"/>
                </a:lnTo>
                <a:lnTo>
                  <a:pt x="0" y="0"/>
                </a:lnTo>
                <a:close/>
              </a:path>
            </a:pathLst>
          </a:custGeom>
          <a:solidFill>
            <a:srgbClr val="51833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8792301" y="7213170"/>
            <a:ext cx="953769" cy="895985"/>
          </a:xfrm>
          <a:custGeom>
            <a:avLst/>
            <a:gdLst/>
            <a:ahLst/>
            <a:cxnLst/>
            <a:rect l="l" t="t" r="r" b="b"/>
            <a:pathLst>
              <a:path w="953770" h="895984">
                <a:moveTo>
                  <a:pt x="0" y="0"/>
                </a:moveTo>
                <a:lnTo>
                  <a:pt x="86036" y="135873"/>
                </a:lnTo>
                <a:lnTo>
                  <a:pt x="275316" y="333282"/>
                </a:lnTo>
                <a:lnTo>
                  <a:pt x="464597" y="511171"/>
                </a:lnTo>
                <a:lnTo>
                  <a:pt x="550633" y="588479"/>
                </a:lnTo>
                <a:lnTo>
                  <a:pt x="828749" y="813506"/>
                </a:lnTo>
                <a:lnTo>
                  <a:pt x="953474" y="895599"/>
                </a:lnTo>
                <a:lnTo>
                  <a:pt x="953627" y="841134"/>
                </a:lnTo>
                <a:lnTo>
                  <a:pt x="858024" y="656488"/>
                </a:lnTo>
                <a:lnTo>
                  <a:pt x="648659" y="414625"/>
                </a:lnTo>
                <a:lnTo>
                  <a:pt x="362080" y="204433"/>
                </a:lnTo>
                <a:lnTo>
                  <a:pt x="108966" y="56147"/>
                </a:lnTo>
                <a:lnTo>
                  <a:pt x="0" y="0"/>
                </a:lnTo>
                <a:close/>
              </a:path>
            </a:pathLst>
          </a:custGeom>
          <a:solidFill>
            <a:srgbClr val="6C9F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545135" y="7391660"/>
            <a:ext cx="730250" cy="521970"/>
          </a:xfrm>
          <a:custGeom>
            <a:avLst/>
            <a:gdLst/>
            <a:ahLst/>
            <a:cxnLst/>
            <a:rect l="l" t="t" r="r" b="b"/>
            <a:pathLst>
              <a:path w="730250" h="521970">
                <a:moveTo>
                  <a:pt x="729919" y="0"/>
                </a:moveTo>
                <a:lnTo>
                  <a:pt x="577156" y="63893"/>
                </a:lnTo>
                <a:lnTo>
                  <a:pt x="366745" y="180289"/>
                </a:lnTo>
                <a:lnTo>
                  <a:pt x="180502" y="292036"/>
                </a:lnTo>
                <a:lnTo>
                  <a:pt x="100241" y="341985"/>
                </a:lnTo>
                <a:lnTo>
                  <a:pt x="25060" y="453277"/>
                </a:lnTo>
                <a:lnTo>
                  <a:pt x="0" y="507946"/>
                </a:lnTo>
                <a:lnTo>
                  <a:pt x="25060" y="521804"/>
                </a:lnTo>
                <a:lnTo>
                  <a:pt x="100241" y="510667"/>
                </a:lnTo>
                <a:lnTo>
                  <a:pt x="255008" y="420550"/>
                </a:lnTo>
                <a:lnTo>
                  <a:pt x="465196" y="246156"/>
                </a:lnTo>
                <a:lnTo>
                  <a:pt x="650325" y="76350"/>
                </a:lnTo>
                <a:lnTo>
                  <a:pt x="729919" y="0"/>
                </a:lnTo>
                <a:close/>
              </a:path>
            </a:pathLst>
          </a:custGeom>
          <a:solidFill>
            <a:srgbClr val="4A8B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9682175" y="7575098"/>
            <a:ext cx="910590" cy="367030"/>
          </a:xfrm>
          <a:custGeom>
            <a:avLst/>
            <a:gdLst/>
            <a:ahLst/>
            <a:cxnLst/>
            <a:rect l="l" t="t" r="r" b="b"/>
            <a:pathLst>
              <a:path w="910590" h="367029">
                <a:moveTo>
                  <a:pt x="910168" y="0"/>
                </a:moveTo>
                <a:lnTo>
                  <a:pt x="829233" y="5576"/>
                </a:lnTo>
                <a:lnTo>
                  <a:pt x="781325" y="12070"/>
                </a:lnTo>
                <a:lnTo>
                  <a:pt x="729619" y="20611"/>
                </a:lnTo>
                <a:lnTo>
                  <a:pt x="674990" y="30881"/>
                </a:lnTo>
                <a:lnTo>
                  <a:pt x="618310" y="42564"/>
                </a:lnTo>
                <a:lnTo>
                  <a:pt x="560452" y="55341"/>
                </a:lnTo>
                <a:lnTo>
                  <a:pt x="502291" y="68896"/>
                </a:lnTo>
                <a:lnTo>
                  <a:pt x="444698" y="82909"/>
                </a:lnTo>
                <a:lnTo>
                  <a:pt x="334713" y="111045"/>
                </a:lnTo>
                <a:lnTo>
                  <a:pt x="195831" y="148755"/>
                </a:lnTo>
                <a:lnTo>
                  <a:pt x="146688" y="167895"/>
                </a:lnTo>
                <a:lnTo>
                  <a:pt x="102632" y="195980"/>
                </a:lnTo>
                <a:lnTo>
                  <a:pt x="64843" y="232065"/>
                </a:lnTo>
                <a:lnTo>
                  <a:pt x="34503" y="275209"/>
                </a:lnTo>
                <a:lnTo>
                  <a:pt x="11648" y="318202"/>
                </a:lnTo>
                <a:lnTo>
                  <a:pt x="0" y="361318"/>
                </a:lnTo>
                <a:lnTo>
                  <a:pt x="9002" y="366531"/>
                </a:lnTo>
                <a:lnTo>
                  <a:pt x="26419" y="364242"/>
                </a:lnTo>
                <a:lnTo>
                  <a:pt x="51150" y="356997"/>
                </a:lnTo>
                <a:lnTo>
                  <a:pt x="82093" y="347342"/>
                </a:lnTo>
                <a:lnTo>
                  <a:pt x="118147" y="337823"/>
                </a:lnTo>
                <a:lnTo>
                  <a:pt x="158209" y="330985"/>
                </a:lnTo>
                <a:lnTo>
                  <a:pt x="201177" y="329374"/>
                </a:lnTo>
                <a:lnTo>
                  <a:pt x="383071" y="280910"/>
                </a:lnTo>
                <a:lnTo>
                  <a:pt x="618885" y="167354"/>
                </a:lnTo>
                <a:lnTo>
                  <a:pt x="823093" y="52464"/>
                </a:lnTo>
                <a:lnTo>
                  <a:pt x="910168" y="0"/>
                </a:lnTo>
                <a:close/>
              </a:path>
            </a:pathLst>
          </a:custGeom>
          <a:solidFill>
            <a:srgbClr val="689D4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9810467" y="7757728"/>
            <a:ext cx="702945" cy="186055"/>
          </a:xfrm>
          <a:custGeom>
            <a:avLst/>
            <a:gdLst/>
            <a:ahLst/>
            <a:cxnLst/>
            <a:rect l="l" t="t" r="r" b="b"/>
            <a:pathLst>
              <a:path w="702945" h="186054">
                <a:moveTo>
                  <a:pt x="674720" y="0"/>
                </a:moveTo>
                <a:lnTo>
                  <a:pt x="535002" y="3046"/>
                </a:lnTo>
                <a:lnTo>
                  <a:pt x="183495" y="17636"/>
                </a:lnTo>
                <a:lnTo>
                  <a:pt x="142696" y="22855"/>
                </a:lnTo>
                <a:lnTo>
                  <a:pt x="103522" y="34527"/>
                </a:lnTo>
                <a:lnTo>
                  <a:pt x="66851" y="52476"/>
                </a:lnTo>
                <a:lnTo>
                  <a:pt x="33559" y="76526"/>
                </a:lnTo>
                <a:lnTo>
                  <a:pt x="2843" y="112875"/>
                </a:lnTo>
                <a:lnTo>
                  <a:pt x="0" y="143482"/>
                </a:lnTo>
                <a:lnTo>
                  <a:pt x="23769" y="167471"/>
                </a:lnTo>
                <a:lnTo>
                  <a:pt x="72891" y="183968"/>
                </a:lnTo>
                <a:lnTo>
                  <a:pt x="98593" y="185616"/>
                </a:lnTo>
                <a:lnTo>
                  <a:pt x="133699" y="182661"/>
                </a:lnTo>
                <a:lnTo>
                  <a:pt x="176575" y="175715"/>
                </a:lnTo>
                <a:lnTo>
                  <a:pt x="225588" y="165390"/>
                </a:lnTo>
                <a:lnTo>
                  <a:pt x="279103" y="152298"/>
                </a:lnTo>
                <a:lnTo>
                  <a:pt x="335486" y="137051"/>
                </a:lnTo>
                <a:lnTo>
                  <a:pt x="393103" y="120260"/>
                </a:lnTo>
                <a:lnTo>
                  <a:pt x="450321" y="102539"/>
                </a:lnTo>
                <a:lnTo>
                  <a:pt x="505505" y="84498"/>
                </a:lnTo>
                <a:lnTo>
                  <a:pt x="557021" y="66750"/>
                </a:lnTo>
                <a:lnTo>
                  <a:pt x="603235" y="49906"/>
                </a:lnTo>
                <a:lnTo>
                  <a:pt x="642632" y="34527"/>
                </a:lnTo>
                <a:lnTo>
                  <a:pt x="693728" y="10919"/>
                </a:lnTo>
                <a:lnTo>
                  <a:pt x="702396" y="3812"/>
                </a:lnTo>
                <a:lnTo>
                  <a:pt x="697591" y="669"/>
                </a:lnTo>
                <a:lnTo>
                  <a:pt x="674720" y="0"/>
                </a:lnTo>
                <a:close/>
              </a:path>
            </a:pathLst>
          </a:custGeom>
          <a:solidFill>
            <a:srgbClr val="488C4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9379019" y="6884573"/>
            <a:ext cx="263525" cy="1058545"/>
          </a:xfrm>
          <a:custGeom>
            <a:avLst/>
            <a:gdLst/>
            <a:ahLst/>
            <a:cxnLst/>
            <a:rect l="l" t="t" r="r" b="b"/>
            <a:pathLst>
              <a:path w="263525" h="1058545">
                <a:moveTo>
                  <a:pt x="33331" y="0"/>
                </a:moveTo>
                <a:lnTo>
                  <a:pt x="3685" y="413358"/>
                </a:lnTo>
                <a:lnTo>
                  <a:pt x="0" y="649776"/>
                </a:lnTo>
                <a:lnTo>
                  <a:pt x="27851" y="798021"/>
                </a:lnTo>
                <a:lnTo>
                  <a:pt x="92817" y="946861"/>
                </a:lnTo>
                <a:lnTo>
                  <a:pt x="123240" y="1002821"/>
                </a:lnTo>
                <a:lnTo>
                  <a:pt x="150521" y="1038323"/>
                </a:lnTo>
                <a:lnTo>
                  <a:pt x="195951" y="1057951"/>
                </a:lnTo>
                <a:lnTo>
                  <a:pt x="214248" y="1047075"/>
                </a:lnTo>
                <a:lnTo>
                  <a:pt x="242376" y="996441"/>
                </a:lnTo>
                <a:lnTo>
                  <a:pt x="259485" y="923249"/>
                </a:lnTo>
                <a:lnTo>
                  <a:pt x="262948" y="884380"/>
                </a:lnTo>
                <a:lnTo>
                  <a:pt x="262862" y="845335"/>
                </a:lnTo>
                <a:lnTo>
                  <a:pt x="259340" y="806373"/>
                </a:lnTo>
                <a:lnTo>
                  <a:pt x="248600" y="730025"/>
                </a:lnTo>
                <a:lnTo>
                  <a:pt x="241472" y="682868"/>
                </a:lnTo>
                <a:lnTo>
                  <a:pt x="233204" y="631083"/>
                </a:lnTo>
                <a:lnTo>
                  <a:pt x="223823" y="575685"/>
                </a:lnTo>
                <a:lnTo>
                  <a:pt x="213351" y="517696"/>
                </a:lnTo>
                <a:lnTo>
                  <a:pt x="201815" y="458132"/>
                </a:lnTo>
                <a:lnTo>
                  <a:pt x="189239" y="398013"/>
                </a:lnTo>
                <a:lnTo>
                  <a:pt x="175647" y="338356"/>
                </a:lnTo>
                <a:lnTo>
                  <a:pt x="161065" y="280182"/>
                </a:lnTo>
                <a:lnTo>
                  <a:pt x="145517" y="224507"/>
                </a:lnTo>
                <a:lnTo>
                  <a:pt x="129027" y="172351"/>
                </a:lnTo>
                <a:lnTo>
                  <a:pt x="111622" y="124732"/>
                </a:lnTo>
                <a:lnTo>
                  <a:pt x="93324" y="82669"/>
                </a:lnTo>
                <a:lnTo>
                  <a:pt x="74160" y="47180"/>
                </a:lnTo>
                <a:lnTo>
                  <a:pt x="33331" y="0"/>
                </a:lnTo>
                <a:close/>
              </a:path>
            </a:pathLst>
          </a:custGeom>
          <a:solidFill>
            <a:srgbClr val="62A24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9575508" y="7247963"/>
            <a:ext cx="401320" cy="728345"/>
          </a:xfrm>
          <a:custGeom>
            <a:avLst/>
            <a:gdLst/>
            <a:ahLst/>
            <a:cxnLst/>
            <a:rect l="l" t="t" r="r" b="b"/>
            <a:pathLst>
              <a:path w="401320" h="728345">
                <a:moveTo>
                  <a:pt x="400934" y="0"/>
                </a:moveTo>
                <a:lnTo>
                  <a:pt x="232522" y="136119"/>
                </a:lnTo>
                <a:lnTo>
                  <a:pt x="115536" y="287315"/>
                </a:lnTo>
                <a:lnTo>
                  <a:pt x="47304" y="409997"/>
                </a:lnTo>
                <a:lnTo>
                  <a:pt x="25153" y="460578"/>
                </a:lnTo>
                <a:lnTo>
                  <a:pt x="3959" y="632826"/>
                </a:lnTo>
                <a:lnTo>
                  <a:pt x="0" y="714706"/>
                </a:lnTo>
                <a:lnTo>
                  <a:pt x="16068" y="728238"/>
                </a:lnTo>
                <a:lnTo>
                  <a:pt x="54960" y="695439"/>
                </a:lnTo>
                <a:lnTo>
                  <a:pt x="137838" y="559430"/>
                </a:lnTo>
                <a:lnTo>
                  <a:pt x="253565" y="323411"/>
                </a:lnTo>
                <a:lnTo>
                  <a:pt x="356482" y="99546"/>
                </a:lnTo>
                <a:lnTo>
                  <a:pt x="400934" y="0"/>
                </a:lnTo>
                <a:close/>
              </a:path>
            </a:pathLst>
          </a:custGeom>
          <a:solidFill>
            <a:srgbClr val="5C9B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8943251" y="7871320"/>
            <a:ext cx="1277124" cy="677240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8423418" y="6922851"/>
            <a:ext cx="205104" cy="288925"/>
          </a:xfrm>
          <a:custGeom>
            <a:avLst/>
            <a:gdLst/>
            <a:ahLst/>
            <a:cxnLst/>
            <a:rect l="l" t="t" r="r" b="b"/>
            <a:pathLst>
              <a:path w="205104" h="288925">
                <a:moveTo>
                  <a:pt x="43510" y="0"/>
                </a:moveTo>
                <a:lnTo>
                  <a:pt x="12800" y="17806"/>
                </a:lnTo>
                <a:lnTo>
                  <a:pt x="0" y="50771"/>
                </a:lnTo>
                <a:lnTo>
                  <a:pt x="544" y="86617"/>
                </a:lnTo>
                <a:lnTo>
                  <a:pt x="9867" y="113068"/>
                </a:lnTo>
                <a:lnTo>
                  <a:pt x="18825" y="139068"/>
                </a:lnTo>
                <a:lnTo>
                  <a:pt x="23933" y="175488"/>
                </a:lnTo>
                <a:lnTo>
                  <a:pt x="29116" y="212966"/>
                </a:lnTo>
                <a:lnTo>
                  <a:pt x="38303" y="242138"/>
                </a:lnTo>
                <a:lnTo>
                  <a:pt x="63925" y="261180"/>
                </a:lnTo>
                <a:lnTo>
                  <a:pt x="105476" y="274878"/>
                </a:lnTo>
                <a:lnTo>
                  <a:pt x="147527" y="283843"/>
                </a:lnTo>
                <a:lnTo>
                  <a:pt x="174650" y="288683"/>
                </a:lnTo>
                <a:lnTo>
                  <a:pt x="190158" y="287028"/>
                </a:lnTo>
                <a:lnTo>
                  <a:pt x="202749" y="276886"/>
                </a:lnTo>
                <a:lnTo>
                  <a:pt x="205100" y="259413"/>
                </a:lnTo>
                <a:lnTo>
                  <a:pt x="189890" y="235762"/>
                </a:lnTo>
                <a:lnTo>
                  <a:pt x="174167" y="218671"/>
                </a:lnTo>
                <a:lnTo>
                  <a:pt x="161409" y="196191"/>
                </a:lnTo>
                <a:lnTo>
                  <a:pt x="144847" y="153214"/>
                </a:lnTo>
                <a:lnTo>
                  <a:pt x="117716" y="74637"/>
                </a:lnTo>
                <a:lnTo>
                  <a:pt x="112947" y="61959"/>
                </a:lnTo>
                <a:lnTo>
                  <a:pt x="98815" y="34609"/>
                </a:lnTo>
                <a:lnTo>
                  <a:pt x="75582" y="8613"/>
                </a:lnTo>
                <a:lnTo>
                  <a:pt x="43510" y="0"/>
                </a:lnTo>
                <a:close/>
              </a:path>
            </a:pathLst>
          </a:custGeom>
          <a:solidFill>
            <a:srgbClr val="484F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8412013" y="6922848"/>
            <a:ext cx="171303" cy="22527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7702157" y="6912333"/>
            <a:ext cx="162560" cy="312420"/>
          </a:xfrm>
          <a:custGeom>
            <a:avLst/>
            <a:gdLst/>
            <a:ahLst/>
            <a:cxnLst/>
            <a:rect l="l" t="t" r="r" b="b"/>
            <a:pathLst>
              <a:path w="162559" h="312420">
                <a:moveTo>
                  <a:pt x="60700" y="0"/>
                </a:moveTo>
                <a:lnTo>
                  <a:pt x="26944" y="9813"/>
                </a:lnTo>
                <a:lnTo>
                  <a:pt x="7290" y="39311"/>
                </a:lnTo>
                <a:lnTo>
                  <a:pt x="0" y="74921"/>
                </a:lnTo>
                <a:lnTo>
                  <a:pt x="3334" y="103073"/>
                </a:lnTo>
                <a:lnTo>
                  <a:pt x="6436" y="130393"/>
                </a:lnTo>
                <a:lnTo>
                  <a:pt x="3518" y="167054"/>
                </a:lnTo>
                <a:lnTo>
                  <a:pt x="448" y="204769"/>
                </a:lnTo>
                <a:lnTo>
                  <a:pt x="3093" y="235254"/>
                </a:lnTo>
                <a:lnTo>
                  <a:pt x="61559" y="281773"/>
                </a:lnTo>
                <a:lnTo>
                  <a:pt x="100664" y="299646"/>
                </a:lnTo>
                <a:lnTo>
                  <a:pt x="141583" y="312011"/>
                </a:lnTo>
                <a:lnTo>
                  <a:pt x="156071" y="304839"/>
                </a:lnTo>
                <a:lnTo>
                  <a:pt x="162157" y="288288"/>
                </a:lnTo>
                <a:lnTo>
                  <a:pt x="152445" y="261899"/>
                </a:lnTo>
                <a:lnTo>
                  <a:pt x="140803" y="241816"/>
                </a:lnTo>
                <a:lnTo>
                  <a:pt x="133225" y="217108"/>
                </a:lnTo>
                <a:lnTo>
                  <a:pt x="126383" y="171561"/>
                </a:lnTo>
                <a:lnTo>
                  <a:pt x="116948" y="88963"/>
                </a:lnTo>
                <a:lnTo>
                  <a:pt x="114966" y="75811"/>
                </a:lnTo>
                <a:lnTo>
                  <a:pt x="106974" y="46477"/>
                </a:lnTo>
                <a:lnTo>
                  <a:pt x="89907" y="16145"/>
                </a:lnTo>
                <a:lnTo>
                  <a:pt x="60700" y="0"/>
                </a:lnTo>
                <a:close/>
              </a:path>
            </a:pathLst>
          </a:custGeom>
          <a:solidFill>
            <a:srgbClr val="484F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7744897" y="6912331"/>
            <a:ext cx="88836" cy="22922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7660923" y="6975238"/>
            <a:ext cx="50165" cy="147320"/>
          </a:xfrm>
          <a:custGeom>
            <a:avLst/>
            <a:gdLst/>
            <a:ahLst/>
            <a:cxnLst/>
            <a:rect l="l" t="t" r="r" b="b"/>
            <a:pathLst>
              <a:path w="50165" h="147320">
                <a:moveTo>
                  <a:pt x="43065" y="0"/>
                </a:moveTo>
                <a:lnTo>
                  <a:pt x="0" y="142646"/>
                </a:lnTo>
                <a:lnTo>
                  <a:pt x="9093" y="147231"/>
                </a:lnTo>
                <a:lnTo>
                  <a:pt x="49783" y="48958"/>
                </a:lnTo>
                <a:lnTo>
                  <a:pt x="43065" y="0"/>
                </a:lnTo>
                <a:close/>
              </a:path>
            </a:pathLst>
          </a:custGeom>
          <a:solidFill>
            <a:srgbClr val="484F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7513617" y="5784078"/>
            <a:ext cx="1012825" cy="1189990"/>
          </a:xfrm>
          <a:custGeom>
            <a:avLst/>
            <a:gdLst/>
            <a:ahLst/>
            <a:cxnLst/>
            <a:rect l="l" t="t" r="r" b="b"/>
            <a:pathLst>
              <a:path w="1012825" h="1189990">
                <a:moveTo>
                  <a:pt x="258616" y="0"/>
                </a:moveTo>
                <a:lnTo>
                  <a:pt x="160237" y="9856"/>
                </a:lnTo>
                <a:lnTo>
                  <a:pt x="87216" y="41517"/>
                </a:lnTo>
                <a:lnTo>
                  <a:pt x="0" y="104564"/>
                </a:lnTo>
                <a:lnTo>
                  <a:pt x="657098" y="403954"/>
                </a:lnTo>
                <a:lnTo>
                  <a:pt x="659814" y="404959"/>
                </a:lnTo>
                <a:lnTo>
                  <a:pt x="667116" y="408182"/>
                </a:lnTo>
                <a:lnTo>
                  <a:pt x="699755" y="430414"/>
                </a:lnTo>
                <a:lnTo>
                  <a:pt x="725678" y="464381"/>
                </a:lnTo>
                <a:lnTo>
                  <a:pt x="738657" y="509224"/>
                </a:lnTo>
                <a:lnTo>
                  <a:pt x="756459" y="662494"/>
                </a:lnTo>
                <a:lnTo>
                  <a:pt x="784869" y="782070"/>
                </a:lnTo>
                <a:lnTo>
                  <a:pt x="844117" y="929589"/>
                </a:lnTo>
                <a:lnTo>
                  <a:pt x="954430" y="1166691"/>
                </a:lnTo>
                <a:lnTo>
                  <a:pt x="989643" y="1183540"/>
                </a:lnTo>
                <a:lnTo>
                  <a:pt x="1007251" y="1189568"/>
                </a:lnTo>
                <a:lnTo>
                  <a:pt x="1012535" y="1185145"/>
                </a:lnTo>
                <a:lnTo>
                  <a:pt x="1010780" y="1170640"/>
                </a:lnTo>
                <a:lnTo>
                  <a:pt x="1003915" y="1145004"/>
                </a:lnTo>
                <a:lnTo>
                  <a:pt x="996924" y="1112211"/>
                </a:lnTo>
                <a:lnTo>
                  <a:pt x="989854" y="1073104"/>
                </a:lnTo>
                <a:lnTo>
                  <a:pt x="982751" y="1028524"/>
                </a:lnTo>
                <a:lnTo>
                  <a:pt x="975663" y="979314"/>
                </a:lnTo>
                <a:lnTo>
                  <a:pt x="968637" y="926315"/>
                </a:lnTo>
                <a:lnTo>
                  <a:pt x="961719" y="870370"/>
                </a:lnTo>
                <a:lnTo>
                  <a:pt x="954957" y="812319"/>
                </a:lnTo>
                <a:lnTo>
                  <a:pt x="948397" y="753006"/>
                </a:lnTo>
                <a:lnTo>
                  <a:pt x="942086" y="693273"/>
                </a:lnTo>
                <a:lnTo>
                  <a:pt x="936071" y="633960"/>
                </a:lnTo>
                <a:lnTo>
                  <a:pt x="930399" y="575911"/>
                </a:lnTo>
                <a:lnTo>
                  <a:pt x="925116" y="519966"/>
                </a:lnTo>
                <a:lnTo>
                  <a:pt x="920271" y="466969"/>
                </a:lnTo>
                <a:lnTo>
                  <a:pt x="915909" y="417761"/>
                </a:lnTo>
                <a:lnTo>
                  <a:pt x="912078" y="373183"/>
                </a:lnTo>
                <a:lnTo>
                  <a:pt x="908824" y="334079"/>
                </a:lnTo>
                <a:lnTo>
                  <a:pt x="904581" y="280156"/>
                </a:lnTo>
                <a:lnTo>
                  <a:pt x="902614" y="251618"/>
                </a:lnTo>
                <a:lnTo>
                  <a:pt x="901139" y="246405"/>
                </a:lnTo>
                <a:lnTo>
                  <a:pt x="825144" y="182224"/>
                </a:lnTo>
                <a:lnTo>
                  <a:pt x="757804" y="143958"/>
                </a:lnTo>
                <a:lnTo>
                  <a:pt x="637802" y="91022"/>
                </a:lnTo>
                <a:lnTo>
                  <a:pt x="421906" y="2367"/>
                </a:lnTo>
                <a:lnTo>
                  <a:pt x="258616" y="0"/>
                </a:lnTo>
                <a:close/>
              </a:path>
            </a:pathLst>
          </a:custGeom>
          <a:solidFill>
            <a:srgbClr val="1F23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7379628" y="5740957"/>
            <a:ext cx="850900" cy="1217930"/>
          </a:xfrm>
          <a:custGeom>
            <a:avLst/>
            <a:gdLst/>
            <a:ahLst/>
            <a:cxnLst/>
            <a:rect l="l" t="t" r="r" b="b"/>
            <a:pathLst>
              <a:path w="850900" h="1217929">
                <a:moveTo>
                  <a:pt x="833471" y="433514"/>
                </a:moveTo>
                <a:lnTo>
                  <a:pt x="591286" y="433514"/>
                </a:lnTo>
                <a:lnTo>
                  <a:pt x="544132" y="539707"/>
                </a:lnTo>
                <a:lnTo>
                  <a:pt x="516761" y="609592"/>
                </a:lnTo>
                <a:lnTo>
                  <a:pt x="498683" y="674207"/>
                </a:lnTo>
                <a:lnTo>
                  <a:pt x="479411" y="764590"/>
                </a:lnTo>
                <a:lnTo>
                  <a:pt x="448110" y="901988"/>
                </a:lnTo>
                <a:lnTo>
                  <a:pt x="411492" y="1047502"/>
                </a:lnTo>
                <a:lnTo>
                  <a:pt x="381074" y="1162869"/>
                </a:lnTo>
                <a:lnTo>
                  <a:pt x="368375" y="1209827"/>
                </a:lnTo>
                <a:lnTo>
                  <a:pt x="372195" y="1215322"/>
                </a:lnTo>
                <a:lnTo>
                  <a:pt x="379791" y="1217596"/>
                </a:lnTo>
                <a:lnTo>
                  <a:pt x="396852" y="1217046"/>
                </a:lnTo>
                <a:lnTo>
                  <a:pt x="429069" y="1214069"/>
                </a:lnTo>
                <a:lnTo>
                  <a:pt x="569954" y="934257"/>
                </a:lnTo>
                <a:lnTo>
                  <a:pt x="651658" y="778321"/>
                </a:lnTo>
                <a:lnTo>
                  <a:pt x="705450" y="689862"/>
                </a:lnTo>
                <a:lnTo>
                  <a:pt x="762596" y="612482"/>
                </a:lnTo>
                <a:lnTo>
                  <a:pt x="778287" y="584440"/>
                </a:lnTo>
                <a:lnTo>
                  <a:pt x="798832" y="537019"/>
                </a:lnTo>
                <a:lnTo>
                  <a:pt x="820190" y="478482"/>
                </a:lnTo>
                <a:lnTo>
                  <a:pt x="833471" y="433514"/>
                </a:lnTo>
                <a:close/>
              </a:path>
              <a:path w="850900" h="1217929">
                <a:moveTo>
                  <a:pt x="93522" y="0"/>
                </a:moveTo>
                <a:lnTo>
                  <a:pt x="33876" y="59801"/>
                </a:lnTo>
                <a:lnTo>
                  <a:pt x="5308" y="108510"/>
                </a:lnTo>
                <a:lnTo>
                  <a:pt x="0" y="172023"/>
                </a:lnTo>
                <a:lnTo>
                  <a:pt x="10134" y="276237"/>
                </a:lnTo>
                <a:lnTo>
                  <a:pt x="61510" y="375741"/>
                </a:lnTo>
                <a:lnTo>
                  <a:pt x="154701" y="421479"/>
                </a:lnTo>
                <a:lnTo>
                  <a:pt x="244077" y="433916"/>
                </a:lnTo>
                <a:lnTo>
                  <a:pt x="284009" y="433514"/>
                </a:lnTo>
                <a:lnTo>
                  <a:pt x="833471" y="433514"/>
                </a:lnTo>
                <a:lnTo>
                  <a:pt x="838321" y="417091"/>
                </a:lnTo>
                <a:lnTo>
                  <a:pt x="849185" y="361111"/>
                </a:lnTo>
                <a:lnTo>
                  <a:pt x="850616" y="341160"/>
                </a:lnTo>
                <a:lnTo>
                  <a:pt x="849740" y="324251"/>
                </a:lnTo>
                <a:lnTo>
                  <a:pt x="814217" y="283192"/>
                </a:lnTo>
                <a:lnTo>
                  <a:pt x="772032" y="255638"/>
                </a:lnTo>
                <a:lnTo>
                  <a:pt x="732905" y="231548"/>
                </a:lnTo>
                <a:lnTo>
                  <a:pt x="688827" y="205622"/>
                </a:lnTo>
                <a:lnTo>
                  <a:pt x="641497" y="179092"/>
                </a:lnTo>
                <a:lnTo>
                  <a:pt x="592613" y="153193"/>
                </a:lnTo>
                <a:lnTo>
                  <a:pt x="543874" y="129159"/>
                </a:lnTo>
                <a:lnTo>
                  <a:pt x="496980" y="108223"/>
                </a:lnTo>
                <a:lnTo>
                  <a:pt x="453628" y="91619"/>
                </a:lnTo>
                <a:lnTo>
                  <a:pt x="415518" y="80581"/>
                </a:lnTo>
                <a:lnTo>
                  <a:pt x="312587" y="56165"/>
                </a:lnTo>
                <a:lnTo>
                  <a:pt x="93522" y="0"/>
                </a:lnTo>
                <a:close/>
              </a:path>
            </a:pathLst>
          </a:custGeom>
          <a:solidFill>
            <a:srgbClr val="1F23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7389779" y="5740955"/>
            <a:ext cx="1026794" cy="442595"/>
          </a:xfrm>
          <a:custGeom>
            <a:avLst/>
            <a:gdLst/>
            <a:ahLst/>
            <a:cxnLst/>
            <a:rect l="l" t="t" r="r" b="b"/>
            <a:pathLst>
              <a:path w="1026795" h="442595">
                <a:moveTo>
                  <a:pt x="83362" y="0"/>
                </a:moveTo>
                <a:lnTo>
                  <a:pt x="67478" y="18187"/>
                </a:lnTo>
                <a:lnTo>
                  <a:pt x="34056" y="71521"/>
                </a:lnTo>
                <a:lnTo>
                  <a:pt x="4447" y="158157"/>
                </a:lnTo>
                <a:lnTo>
                  <a:pt x="0" y="276250"/>
                </a:lnTo>
                <a:lnTo>
                  <a:pt x="15716" y="378613"/>
                </a:lnTo>
                <a:lnTo>
                  <a:pt x="49480" y="429117"/>
                </a:lnTo>
                <a:lnTo>
                  <a:pt x="126967" y="442506"/>
                </a:lnTo>
                <a:lnTo>
                  <a:pt x="273850" y="433527"/>
                </a:lnTo>
                <a:lnTo>
                  <a:pt x="549071" y="433527"/>
                </a:lnTo>
                <a:lnTo>
                  <a:pt x="708457" y="291380"/>
                </a:lnTo>
                <a:lnTo>
                  <a:pt x="811320" y="229658"/>
                </a:lnTo>
                <a:lnTo>
                  <a:pt x="1013069" y="229658"/>
                </a:lnTo>
                <a:lnTo>
                  <a:pt x="1002351" y="176880"/>
                </a:lnTo>
                <a:lnTo>
                  <a:pt x="944214" y="111134"/>
                </a:lnTo>
                <a:lnTo>
                  <a:pt x="807032" y="75158"/>
                </a:lnTo>
                <a:lnTo>
                  <a:pt x="708080" y="63919"/>
                </a:lnTo>
                <a:lnTo>
                  <a:pt x="334225" y="63919"/>
                </a:lnTo>
                <a:lnTo>
                  <a:pt x="215171" y="34745"/>
                </a:lnTo>
                <a:lnTo>
                  <a:pt x="83362" y="0"/>
                </a:lnTo>
                <a:close/>
              </a:path>
              <a:path w="1026795" h="442595">
                <a:moveTo>
                  <a:pt x="1013069" y="229658"/>
                </a:moveTo>
                <a:lnTo>
                  <a:pt x="811320" y="229658"/>
                </a:lnTo>
                <a:lnTo>
                  <a:pt x="902419" y="235457"/>
                </a:lnTo>
                <a:lnTo>
                  <a:pt x="1026515" y="295871"/>
                </a:lnTo>
                <a:lnTo>
                  <a:pt x="1013069" y="229658"/>
                </a:lnTo>
                <a:close/>
              </a:path>
              <a:path w="1026795" h="442595">
                <a:moveTo>
                  <a:pt x="545731" y="45478"/>
                </a:moveTo>
                <a:lnTo>
                  <a:pt x="486160" y="45732"/>
                </a:lnTo>
                <a:lnTo>
                  <a:pt x="431039" y="49255"/>
                </a:lnTo>
                <a:lnTo>
                  <a:pt x="380387" y="55499"/>
                </a:lnTo>
                <a:lnTo>
                  <a:pt x="334225" y="63919"/>
                </a:lnTo>
                <a:lnTo>
                  <a:pt x="708080" y="63919"/>
                </a:lnTo>
                <a:lnTo>
                  <a:pt x="545731" y="45478"/>
                </a:lnTo>
                <a:close/>
              </a:path>
            </a:pathLst>
          </a:custGeom>
          <a:solidFill>
            <a:srgbClr val="484F7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7469491" y="4357687"/>
            <a:ext cx="523875" cy="716280"/>
          </a:xfrm>
          <a:custGeom>
            <a:avLst/>
            <a:gdLst/>
            <a:ahLst/>
            <a:cxnLst/>
            <a:rect l="l" t="t" r="r" b="b"/>
            <a:pathLst>
              <a:path w="523875" h="716279">
                <a:moveTo>
                  <a:pt x="198123" y="0"/>
                </a:moveTo>
                <a:lnTo>
                  <a:pt x="156983" y="4756"/>
                </a:lnTo>
                <a:lnTo>
                  <a:pt x="128889" y="30651"/>
                </a:lnTo>
                <a:lnTo>
                  <a:pt x="97866" y="84758"/>
                </a:lnTo>
                <a:lnTo>
                  <a:pt x="76743" y="148683"/>
                </a:lnTo>
                <a:lnTo>
                  <a:pt x="77962" y="199981"/>
                </a:lnTo>
                <a:lnTo>
                  <a:pt x="84957" y="239708"/>
                </a:lnTo>
                <a:lnTo>
                  <a:pt x="81165" y="268921"/>
                </a:lnTo>
                <a:lnTo>
                  <a:pt x="58835" y="295364"/>
                </a:lnTo>
                <a:lnTo>
                  <a:pt x="29562" y="325776"/>
                </a:lnTo>
                <a:lnTo>
                  <a:pt x="5799" y="359707"/>
                </a:lnTo>
                <a:lnTo>
                  <a:pt x="0" y="396708"/>
                </a:lnTo>
                <a:lnTo>
                  <a:pt x="17744" y="435946"/>
                </a:lnTo>
                <a:lnTo>
                  <a:pt x="45746" y="475750"/>
                </a:lnTo>
                <a:lnTo>
                  <a:pt x="68188" y="514445"/>
                </a:lnTo>
                <a:lnTo>
                  <a:pt x="69253" y="550353"/>
                </a:lnTo>
                <a:lnTo>
                  <a:pt x="55694" y="581237"/>
                </a:lnTo>
                <a:lnTo>
                  <a:pt x="45367" y="605314"/>
                </a:lnTo>
                <a:lnTo>
                  <a:pt x="39074" y="621592"/>
                </a:lnTo>
                <a:lnTo>
                  <a:pt x="37617" y="629080"/>
                </a:lnTo>
                <a:lnTo>
                  <a:pt x="114218" y="644221"/>
                </a:lnTo>
                <a:lnTo>
                  <a:pt x="523405" y="716037"/>
                </a:lnTo>
                <a:lnTo>
                  <a:pt x="502440" y="676361"/>
                </a:lnTo>
                <a:lnTo>
                  <a:pt x="488613" y="653186"/>
                </a:lnTo>
                <a:lnTo>
                  <a:pt x="475767" y="637558"/>
                </a:lnTo>
                <a:lnTo>
                  <a:pt x="457746" y="620521"/>
                </a:lnTo>
                <a:lnTo>
                  <a:pt x="435842" y="601658"/>
                </a:lnTo>
                <a:lnTo>
                  <a:pt x="419914" y="579768"/>
                </a:lnTo>
                <a:lnTo>
                  <a:pt x="416657" y="544745"/>
                </a:lnTo>
                <a:lnTo>
                  <a:pt x="432765" y="486485"/>
                </a:lnTo>
                <a:lnTo>
                  <a:pt x="454208" y="433427"/>
                </a:lnTo>
                <a:lnTo>
                  <a:pt x="472332" y="388941"/>
                </a:lnTo>
                <a:lnTo>
                  <a:pt x="485110" y="349263"/>
                </a:lnTo>
                <a:lnTo>
                  <a:pt x="490513" y="310630"/>
                </a:lnTo>
                <a:lnTo>
                  <a:pt x="486511" y="269277"/>
                </a:lnTo>
                <a:lnTo>
                  <a:pt x="478882" y="225986"/>
                </a:lnTo>
                <a:lnTo>
                  <a:pt x="471576" y="183921"/>
                </a:lnTo>
                <a:lnTo>
                  <a:pt x="459801" y="142917"/>
                </a:lnTo>
                <a:lnTo>
                  <a:pt x="438767" y="102806"/>
                </a:lnTo>
                <a:lnTo>
                  <a:pt x="403682" y="63422"/>
                </a:lnTo>
                <a:lnTo>
                  <a:pt x="369410" y="38536"/>
                </a:lnTo>
                <a:lnTo>
                  <a:pt x="333946" y="21992"/>
                </a:lnTo>
                <a:lnTo>
                  <a:pt x="268287" y="9308"/>
                </a:lnTo>
                <a:lnTo>
                  <a:pt x="198123" y="0"/>
                </a:lnTo>
                <a:close/>
              </a:path>
            </a:pathLst>
          </a:custGeom>
          <a:solidFill>
            <a:srgbClr val="3236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7393737" y="4874273"/>
            <a:ext cx="985272" cy="1024280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7600525" y="4683107"/>
            <a:ext cx="198120" cy="406400"/>
          </a:xfrm>
          <a:custGeom>
            <a:avLst/>
            <a:gdLst/>
            <a:ahLst/>
            <a:cxnLst/>
            <a:rect l="l" t="t" r="r" b="b"/>
            <a:pathLst>
              <a:path w="198120" h="406400">
                <a:moveTo>
                  <a:pt x="10715" y="0"/>
                </a:moveTo>
                <a:lnTo>
                  <a:pt x="4037" y="69"/>
                </a:lnTo>
                <a:lnTo>
                  <a:pt x="330" y="3892"/>
                </a:lnTo>
                <a:lnTo>
                  <a:pt x="0" y="11915"/>
                </a:lnTo>
                <a:lnTo>
                  <a:pt x="3466" y="24655"/>
                </a:lnTo>
                <a:lnTo>
                  <a:pt x="18324" y="91726"/>
                </a:lnTo>
                <a:lnTo>
                  <a:pt x="16671" y="144422"/>
                </a:lnTo>
                <a:lnTo>
                  <a:pt x="8408" y="178847"/>
                </a:lnTo>
                <a:lnTo>
                  <a:pt x="3451" y="191173"/>
                </a:lnTo>
                <a:lnTo>
                  <a:pt x="18781" y="229146"/>
                </a:lnTo>
                <a:lnTo>
                  <a:pt x="52198" y="277694"/>
                </a:lnTo>
                <a:lnTo>
                  <a:pt x="95013" y="328239"/>
                </a:lnTo>
                <a:lnTo>
                  <a:pt x="138535" y="372202"/>
                </a:lnTo>
                <a:lnTo>
                  <a:pt x="174077" y="401005"/>
                </a:lnTo>
                <a:lnTo>
                  <a:pt x="192947" y="406069"/>
                </a:lnTo>
                <a:lnTo>
                  <a:pt x="197771" y="376679"/>
                </a:lnTo>
                <a:lnTo>
                  <a:pt x="195914" y="323588"/>
                </a:lnTo>
                <a:lnTo>
                  <a:pt x="190631" y="264378"/>
                </a:lnTo>
                <a:lnTo>
                  <a:pt x="185175" y="216636"/>
                </a:lnTo>
                <a:lnTo>
                  <a:pt x="182787" y="197916"/>
                </a:lnTo>
                <a:lnTo>
                  <a:pt x="182152" y="189814"/>
                </a:lnTo>
                <a:lnTo>
                  <a:pt x="182902" y="181749"/>
                </a:lnTo>
                <a:lnTo>
                  <a:pt x="184210" y="174497"/>
                </a:lnTo>
                <a:lnTo>
                  <a:pt x="186829" y="163248"/>
                </a:lnTo>
                <a:lnTo>
                  <a:pt x="189687" y="154282"/>
                </a:lnTo>
                <a:lnTo>
                  <a:pt x="191997" y="148340"/>
                </a:lnTo>
                <a:lnTo>
                  <a:pt x="192947" y="146189"/>
                </a:lnTo>
                <a:lnTo>
                  <a:pt x="110640" y="66460"/>
                </a:lnTo>
                <a:lnTo>
                  <a:pt x="64222" y="24655"/>
                </a:lnTo>
                <a:lnTo>
                  <a:pt x="36608" y="7070"/>
                </a:lnTo>
                <a:lnTo>
                  <a:pt x="10715" y="0"/>
                </a:lnTo>
                <a:close/>
              </a:path>
            </a:pathLst>
          </a:custGeom>
          <a:solidFill>
            <a:srgbClr val="EFA9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7603177" y="4406662"/>
            <a:ext cx="320040" cy="452120"/>
          </a:xfrm>
          <a:custGeom>
            <a:avLst/>
            <a:gdLst/>
            <a:ahLst/>
            <a:cxnLst/>
            <a:rect l="l" t="t" r="r" b="b"/>
            <a:pathLst>
              <a:path w="320040" h="452120">
                <a:moveTo>
                  <a:pt x="114555" y="0"/>
                </a:moveTo>
                <a:lnTo>
                  <a:pt x="50179" y="22187"/>
                </a:lnTo>
                <a:lnTo>
                  <a:pt x="16882" y="77287"/>
                </a:lnTo>
                <a:lnTo>
                  <a:pt x="3782" y="141095"/>
                </a:lnTo>
                <a:lnTo>
                  <a:pt x="0" y="189409"/>
                </a:lnTo>
                <a:lnTo>
                  <a:pt x="2350" y="241795"/>
                </a:lnTo>
                <a:lnTo>
                  <a:pt x="13881" y="302774"/>
                </a:lnTo>
                <a:lnTo>
                  <a:pt x="30335" y="357493"/>
                </a:lnTo>
                <a:lnTo>
                  <a:pt x="56652" y="400283"/>
                </a:lnTo>
                <a:lnTo>
                  <a:pt x="97297" y="430862"/>
                </a:lnTo>
                <a:lnTo>
                  <a:pt x="156268" y="451985"/>
                </a:lnTo>
                <a:lnTo>
                  <a:pt x="188367" y="449348"/>
                </a:lnTo>
                <a:lnTo>
                  <a:pt x="249280" y="398374"/>
                </a:lnTo>
                <a:lnTo>
                  <a:pt x="274688" y="342317"/>
                </a:lnTo>
                <a:lnTo>
                  <a:pt x="312445" y="222471"/>
                </a:lnTo>
                <a:lnTo>
                  <a:pt x="319427" y="150503"/>
                </a:lnTo>
                <a:lnTo>
                  <a:pt x="290590" y="97594"/>
                </a:lnTo>
                <a:lnTo>
                  <a:pt x="220891" y="34926"/>
                </a:lnTo>
                <a:lnTo>
                  <a:pt x="161798" y="8811"/>
                </a:lnTo>
                <a:lnTo>
                  <a:pt x="114555" y="0"/>
                </a:lnTo>
                <a:close/>
              </a:path>
            </a:pathLst>
          </a:custGeom>
          <a:solidFill>
            <a:srgbClr val="EFA9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7590462" y="4386235"/>
            <a:ext cx="332105" cy="346075"/>
          </a:xfrm>
          <a:custGeom>
            <a:avLst/>
            <a:gdLst/>
            <a:ahLst/>
            <a:cxnLst/>
            <a:rect l="l" t="t" r="r" b="b"/>
            <a:pathLst>
              <a:path w="332104" h="346075">
                <a:moveTo>
                  <a:pt x="124951" y="0"/>
                </a:moveTo>
                <a:lnTo>
                  <a:pt x="62211" y="24009"/>
                </a:lnTo>
                <a:lnTo>
                  <a:pt x="26427" y="82303"/>
                </a:lnTo>
                <a:lnTo>
                  <a:pt x="5149" y="151403"/>
                </a:lnTo>
                <a:lnTo>
                  <a:pt x="750" y="199110"/>
                </a:lnTo>
                <a:lnTo>
                  <a:pt x="0" y="249659"/>
                </a:lnTo>
                <a:lnTo>
                  <a:pt x="2044" y="295801"/>
                </a:lnTo>
                <a:lnTo>
                  <a:pt x="6030" y="330286"/>
                </a:lnTo>
                <a:lnTo>
                  <a:pt x="11101" y="345865"/>
                </a:lnTo>
                <a:lnTo>
                  <a:pt x="16403" y="335288"/>
                </a:lnTo>
                <a:lnTo>
                  <a:pt x="33769" y="290352"/>
                </a:lnTo>
                <a:lnTo>
                  <a:pt x="62415" y="249348"/>
                </a:lnTo>
                <a:lnTo>
                  <a:pt x="94052" y="216139"/>
                </a:lnTo>
                <a:lnTo>
                  <a:pt x="120390" y="194584"/>
                </a:lnTo>
                <a:lnTo>
                  <a:pt x="145736" y="170300"/>
                </a:lnTo>
                <a:lnTo>
                  <a:pt x="175321" y="136080"/>
                </a:lnTo>
                <a:lnTo>
                  <a:pt x="202186" y="106554"/>
                </a:lnTo>
                <a:lnTo>
                  <a:pt x="219374" y="96350"/>
                </a:lnTo>
                <a:lnTo>
                  <a:pt x="278866" y="96350"/>
                </a:lnTo>
                <a:lnTo>
                  <a:pt x="229331" y="43937"/>
                </a:lnTo>
                <a:lnTo>
                  <a:pt x="171018" y="11371"/>
                </a:lnTo>
                <a:lnTo>
                  <a:pt x="124951" y="0"/>
                </a:lnTo>
                <a:close/>
              </a:path>
              <a:path w="332104" h="346075">
                <a:moveTo>
                  <a:pt x="278866" y="96350"/>
                </a:moveTo>
                <a:lnTo>
                  <a:pt x="219374" y="96350"/>
                </a:lnTo>
                <a:lnTo>
                  <a:pt x="258951" y="115835"/>
                </a:lnTo>
                <a:lnTo>
                  <a:pt x="282723" y="142884"/>
                </a:lnTo>
                <a:lnTo>
                  <a:pt x="300211" y="195996"/>
                </a:lnTo>
                <a:lnTo>
                  <a:pt x="320936" y="293670"/>
                </a:lnTo>
                <a:lnTo>
                  <a:pt x="327965" y="269272"/>
                </a:lnTo>
                <a:lnTo>
                  <a:pt x="332045" y="207799"/>
                </a:lnTo>
                <a:lnTo>
                  <a:pt x="307670" y="126828"/>
                </a:lnTo>
                <a:lnTo>
                  <a:pt x="278866" y="96350"/>
                </a:lnTo>
                <a:close/>
              </a:path>
            </a:pathLst>
          </a:custGeom>
          <a:solidFill>
            <a:srgbClr val="32365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7618416" y="4562792"/>
            <a:ext cx="57785" cy="100965"/>
          </a:xfrm>
          <a:custGeom>
            <a:avLst/>
            <a:gdLst/>
            <a:ahLst/>
            <a:cxnLst/>
            <a:rect l="l" t="t" r="r" b="b"/>
            <a:pathLst>
              <a:path w="57784" h="100964">
                <a:moveTo>
                  <a:pt x="10325" y="0"/>
                </a:moveTo>
                <a:lnTo>
                  <a:pt x="0" y="16903"/>
                </a:lnTo>
                <a:lnTo>
                  <a:pt x="2037" y="45808"/>
                </a:lnTo>
                <a:lnTo>
                  <a:pt x="11444" y="72897"/>
                </a:lnTo>
                <a:lnTo>
                  <a:pt x="24815" y="92852"/>
                </a:lnTo>
                <a:lnTo>
                  <a:pt x="38747" y="100355"/>
                </a:lnTo>
                <a:lnTo>
                  <a:pt x="49151" y="92765"/>
                </a:lnTo>
                <a:lnTo>
                  <a:pt x="54964" y="74945"/>
                </a:lnTo>
                <a:lnTo>
                  <a:pt x="57287" y="52863"/>
                </a:lnTo>
                <a:lnTo>
                  <a:pt x="57226" y="32486"/>
                </a:lnTo>
                <a:lnTo>
                  <a:pt x="48264" y="14099"/>
                </a:lnTo>
                <a:lnTo>
                  <a:pt x="29522" y="1168"/>
                </a:lnTo>
                <a:lnTo>
                  <a:pt x="10325" y="0"/>
                </a:lnTo>
                <a:close/>
              </a:path>
            </a:pathLst>
          </a:custGeom>
          <a:solidFill>
            <a:srgbClr val="EFA98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7556344" y="5250260"/>
            <a:ext cx="395605" cy="503555"/>
          </a:xfrm>
          <a:custGeom>
            <a:avLst/>
            <a:gdLst/>
            <a:ahLst/>
            <a:cxnLst/>
            <a:rect l="l" t="t" r="r" b="b"/>
            <a:pathLst>
              <a:path w="395604" h="503554">
                <a:moveTo>
                  <a:pt x="12" y="0"/>
                </a:moveTo>
                <a:lnTo>
                  <a:pt x="42568" y="60733"/>
                </a:lnTo>
                <a:lnTo>
                  <a:pt x="76175" y="108287"/>
                </a:lnTo>
                <a:lnTo>
                  <a:pt x="113507" y="160607"/>
                </a:lnTo>
                <a:lnTo>
                  <a:pt x="150731" y="212014"/>
                </a:lnTo>
                <a:lnTo>
                  <a:pt x="184011" y="256832"/>
                </a:lnTo>
                <a:lnTo>
                  <a:pt x="209600" y="289521"/>
                </a:lnTo>
                <a:lnTo>
                  <a:pt x="389356" y="503224"/>
                </a:lnTo>
                <a:lnTo>
                  <a:pt x="391059" y="470564"/>
                </a:lnTo>
                <a:lnTo>
                  <a:pt x="393323" y="394584"/>
                </a:lnTo>
                <a:lnTo>
                  <a:pt x="395147" y="359244"/>
                </a:lnTo>
                <a:lnTo>
                  <a:pt x="357436" y="336757"/>
                </a:lnTo>
                <a:lnTo>
                  <a:pt x="298622" y="295073"/>
                </a:lnTo>
                <a:lnTo>
                  <a:pt x="261775" y="265714"/>
                </a:lnTo>
                <a:lnTo>
                  <a:pt x="220222" y="229973"/>
                </a:lnTo>
                <a:lnTo>
                  <a:pt x="174151" y="187323"/>
                </a:lnTo>
                <a:lnTo>
                  <a:pt x="123753" y="137238"/>
                </a:lnTo>
                <a:lnTo>
                  <a:pt x="69216" y="79189"/>
                </a:lnTo>
                <a:lnTo>
                  <a:pt x="10731" y="12649"/>
                </a:lnTo>
                <a:lnTo>
                  <a:pt x="3606" y="4267"/>
                </a:lnTo>
                <a:lnTo>
                  <a:pt x="12" y="0"/>
                </a:lnTo>
                <a:close/>
              </a:path>
            </a:pathLst>
          </a:custGeom>
          <a:solidFill>
            <a:srgbClr val="CE90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7620737" y="5558779"/>
            <a:ext cx="224548" cy="247942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7633685" y="4764620"/>
            <a:ext cx="152006" cy="135127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8038942" y="5185520"/>
            <a:ext cx="61594" cy="252095"/>
          </a:xfrm>
          <a:custGeom>
            <a:avLst/>
            <a:gdLst/>
            <a:ahLst/>
            <a:cxnLst/>
            <a:rect l="l" t="t" r="r" b="b"/>
            <a:pathLst>
              <a:path w="61595" h="252095">
                <a:moveTo>
                  <a:pt x="0" y="0"/>
                </a:moveTo>
                <a:lnTo>
                  <a:pt x="7067" y="36752"/>
                </a:lnTo>
                <a:lnTo>
                  <a:pt x="7658" y="87110"/>
                </a:lnTo>
                <a:lnTo>
                  <a:pt x="5372" y="131603"/>
                </a:lnTo>
                <a:lnTo>
                  <a:pt x="3809" y="150761"/>
                </a:lnTo>
                <a:lnTo>
                  <a:pt x="7134" y="155274"/>
                </a:lnTo>
                <a:lnTo>
                  <a:pt x="42011" y="213182"/>
                </a:lnTo>
                <a:lnTo>
                  <a:pt x="61061" y="251879"/>
                </a:lnTo>
                <a:lnTo>
                  <a:pt x="58866" y="171751"/>
                </a:lnTo>
                <a:lnTo>
                  <a:pt x="44425" y="102827"/>
                </a:lnTo>
                <a:lnTo>
                  <a:pt x="24975" y="48778"/>
                </a:lnTo>
                <a:lnTo>
                  <a:pt x="7754" y="13279"/>
                </a:lnTo>
                <a:lnTo>
                  <a:pt x="0" y="0"/>
                </a:lnTo>
                <a:close/>
              </a:path>
            </a:pathLst>
          </a:custGeom>
          <a:solidFill>
            <a:srgbClr val="CE904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8260560" y="5791480"/>
            <a:ext cx="116763" cy="113531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7744909" y="5885950"/>
            <a:ext cx="529590" cy="180340"/>
          </a:xfrm>
          <a:custGeom>
            <a:avLst/>
            <a:gdLst/>
            <a:ahLst/>
            <a:cxnLst/>
            <a:rect l="l" t="t" r="r" b="b"/>
            <a:pathLst>
              <a:path w="529590" h="180339">
                <a:moveTo>
                  <a:pt x="529234" y="0"/>
                </a:moveTo>
                <a:lnTo>
                  <a:pt x="0" y="57277"/>
                </a:lnTo>
                <a:lnTo>
                  <a:pt x="290156" y="179870"/>
                </a:lnTo>
                <a:lnTo>
                  <a:pt x="529234" y="0"/>
                </a:lnTo>
                <a:close/>
              </a:path>
            </a:pathLst>
          </a:custGeom>
          <a:solidFill>
            <a:srgbClr val="9895C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7744911" y="5943231"/>
            <a:ext cx="300355" cy="123189"/>
          </a:xfrm>
          <a:custGeom>
            <a:avLst/>
            <a:gdLst/>
            <a:ahLst/>
            <a:cxnLst/>
            <a:rect l="l" t="t" r="r" b="b"/>
            <a:pathLst>
              <a:path w="300354" h="123189">
                <a:moveTo>
                  <a:pt x="0" y="0"/>
                </a:moveTo>
                <a:lnTo>
                  <a:pt x="0" y="31153"/>
                </a:lnTo>
                <a:lnTo>
                  <a:pt x="290156" y="122593"/>
                </a:lnTo>
                <a:lnTo>
                  <a:pt x="299935" y="88963"/>
                </a:lnTo>
                <a:lnTo>
                  <a:pt x="0" y="0"/>
                </a:lnTo>
                <a:close/>
              </a:path>
            </a:pathLst>
          </a:custGeom>
          <a:solidFill>
            <a:srgbClr val="C7C4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7907528" y="5793954"/>
            <a:ext cx="252926" cy="216576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8035069" y="5478005"/>
            <a:ext cx="741680" cy="588010"/>
          </a:xfrm>
          <a:custGeom>
            <a:avLst/>
            <a:gdLst/>
            <a:ahLst/>
            <a:cxnLst/>
            <a:rect l="l" t="t" r="r" b="b"/>
            <a:pathLst>
              <a:path w="741679" h="588010">
                <a:moveTo>
                  <a:pt x="741146" y="0"/>
                </a:moveTo>
                <a:lnTo>
                  <a:pt x="154305" y="57276"/>
                </a:lnTo>
                <a:lnTo>
                  <a:pt x="0" y="587819"/>
                </a:lnTo>
                <a:lnTo>
                  <a:pt x="580301" y="488340"/>
                </a:lnTo>
                <a:lnTo>
                  <a:pt x="741146" y="0"/>
                </a:lnTo>
                <a:close/>
              </a:path>
            </a:pathLst>
          </a:custGeom>
          <a:solidFill>
            <a:srgbClr val="C7C4E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7805978" y="5736120"/>
            <a:ext cx="203542" cy="149834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8204005" y="6061583"/>
            <a:ext cx="36195" cy="187325"/>
          </a:xfrm>
          <a:custGeom>
            <a:avLst/>
            <a:gdLst/>
            <a:ahLst/>
            <a:cxnLst/>
            <a:rect l="l" t="t" r="r" b="b"/>
            <a:pathLst>
              <a:path w="36195" h="187325">
                <a:moveTo>
                  <a:pt x="24739" y="0"/>
                </a:moveTo>
                <a:lnTo>
                  <a:pt x="28539" y="32377"/>
                </a:lnTo>
                <a:lnTo>
                  <a:pt x="27228" y="58277"/>
                </a:lnTo>
                <a:lnTo>
                  <a:pt x="18488" y="91297"/>
                </a:lnTo>
                <a:lnTo>
                  <a:pt x="0" y="145034"/>
                </a:lnTo>
                <a:lnTo>
                  <a:pt x="9365" y="152911"/>
                </a:lnTo>
                <a:lnTo>
                  <a:pt x="18665" y="162442"/>
                </a:lnTo>
                <a:lnTo>
                  <a:pt x="27457" y="173730"/>
                </a:lnTo>
                <a:lnTo>
                  <a:pt x="35293" y="186880"/>
                </a:lnTo>
                <a:lnTo>
                  <a:pt x="35964" y="124588"/>
                </a:lnTo>
                <a:lnTo>
                  <a:pt x="32278" y="65378"/>
                </a:lnTo>
                <a:lnTo>
                  <a:pt x="27461" y="20185"/>
                </a:lnTo>
                <a:lnTo>
                  <a:pt x="24739" y="0"/>
                </a:lnTo>
                <a:close/>
              </a:path>
            </a:pathLst>
          </a:custGeom>
          <a:solidFill>
            <a:srgbClr val="1F23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6742989" y="4075696"/>
            <a:ext cx="683120" cy="620788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7008530" y="4259375"/>
            <a:ext cx="126415" cy="117652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6940948" y="4182953"/>
            <a:ext cx="287655" cy="287655"/>
          </a:xfrm>
          <a:custGeom>
            <a:avLst/>
            <a:gdLst/>
            <a:ahLst/>
            <a:cxnLst/>
            <a:rect l="l" t="t" r="r" b="b"/>
            <a:pathLst>
              <a:path w="287654" h="287654">
                <a:moveTo>
                  <a:pt x="146340" y="0"/>
                </a:moveTo>
                <a:lnTo>
                  <a:pt x="102332" y="5964"/>
                </a:lnTo>
                <a:lnTo>
                  <a:pt x="60995" y="26045"/>
                </a:lnTo>
                <a:lnTo>
                  <a:pt x="28096" y="58126"/>
                </a:lnTo>
                <a:lnTo>
                  <a:pt x="7571" y="97504"/>
                </a:lnTo>
                <a:lnTo>
                  <a:pt x="0" y="140857"/>
                </a:lnTo>
                <a:lnTo>
                  <a:pt x="5964" y="184862"/>
                </a:lnTo>
                <a:lnTo>
                  <a:pt x="26045" y="226197"/>
                </a:lnTo>
                <a:lnTo>
                  <a:pt x="58128" y="259096"/>
                </a:lnTo>
                <a:lnTo>
                  <a:pt x="97509" y="279623"/>
                </a:lnTo>
                <a:lnTo>
                  <a:pt x="140865" y="287196"/>
                </a:lnTo>
                <a:lnTo>
                  <a:pt x="184874" y="281235"/>
                </a:lnTo>
                <a:lnTo>
                  <a:pt x="218603" y="264854"/>
                </a:lnTo>
                <a:lnTo>
                  <a:pt x="122425" y="264854"/>
                </a:lnTo>
                <a:lnTo>
                  <a:pt x="78300" y="248010"/>
                </a:lnTo>
                <a:lnTo>
                  <a:pt x="42834" y="214399"/>
                </a:lnTo>
                <a:lnTo>
                  <a:pt x="23232" y="169641"/>
                </a:lnTo>
                <a:lnTo>
                  <a:pt x="22338" y="122421"/>
                </a:lnTo>
                <a:lnTo>
                  <a:pt x="39182" y="78298"/>
                </a:lnTo>
                <a:lnTo>
                  <a:pt x="72794" y="42834"/>
                </a:lnTo>
                <a:lnTo>
                  <a:pt x="117553" y="23232"/>
                </a:lnTo>
                <a:lnTo>
                  <a:pt x="164778" y="22338"/>
                </a:lnTo>
                <a:lnTo>
                  <a:pt x="218030" y="22338"/>
                </a:lnTo>
                <a:lnTo>
                  <a:pt x="189696" y="7571"/>
                </a:lnTo>
                <a:lnTo>
                  <a:pt x="146340" y="0"/>
                </a:lnTo>
                <a:close/>
              </a:path>
              <a:path w="287654" h="287654">
                <a:moveTo>
                  <a:pt x="218030" y="22338"/>
                </a:moveTo>
                <a:lnTo>
                  <a:pt x="164778" y="22338"/>
                </a:lnTo>
                <a:lnTo>
                  <a:pt x="208905" y="39182"/>
                </a:lnTo>
                <a:lnTo>
                  <a:pt x="244371" y="72794"/>
                </a:lnTo>
                <a:lnTo>
                  <a:pt x="263971" y="117551"/>
                </a:lnTo>
                <a:lnTo>
                  <a:pt x="264861" y="164772"/>
                </a:lnTo>
                <a:lnTo>
                  <a:pt x="248012" y="208895"/>
                </a:lnTo>
                <a:lnTo>
                  <a:pt x="214399" y="244358"/>
                </a:lnTo>
                <a:lnTo>
                  <a:pt x="169647" y="263960"/>
                </a:lnTo>
                <a:lnTo>
                  <a:pt x="122425" y="264854"/>
                </a:lnTo>
                <a:lnTo>
                  <a:pt x="218603" y="264854"/>
                </a:lnTo>
                <a:lnTo>
                  <a:pt x="226210" y="261160"/>
                </a:lnTo>
                <a:lnTo>
                  <a:pt x="259108" y="229073"/>
                </a:lnTo>
                <a:lnTo>
                  <a:pt x="279631" y="189691"/>
                </a:lnTo>
                <a:lnTo>
                  <a:pt x="287200" y="146336"/>
                </a:lnTo>
                <a:lnTo>
                  <a:pt x="281236" y="102331"/>
                </a:lnTo>
                <a:lnTo>
                  <a:pt x="261160" y="60995"/>
                </a:lnTo>
                <a:lnTo>
                  <a:pt x="229078" y="28096"/>
                </a:lnTo>
                <a:lnTo>
                  <a:pt x="218030" y="2233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006234" y="7676361"/>
            <a:ext cx="407670" cy="230504"/>
          </a:xfrm>
          <a:custGeom>
            <a:avLst/>
            <a:gdLst/>
            <a:ahLst/>
            <a:cxnLst/>
            <a:rect l="l" t="t" r="r" b="b"/>
            <a:pathLst>
              <a:path w="407670" h="230504">
                <a:moveTo>
                  <a:pt x="138506" y="0"/>
                </a:moveTo>
                <a:lnTo>
                  <a:pt x="0" y="11671"/>
                </a:lnTo>
                <a:lnTo>
                  <a:pt x="407568" y="229958"/>
                </a:lnTo>
                <a:lnTo>
                  <a:pt x="138506" y="0"/>
                </a:lnTo>
                <a:close/>
              </a:path>
            </a:pathLst>
          </a:custGeom>
          <a:solidFill>
            <a:srgbClr val="D7D7D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181774" y="7708009"/>
            <a:ext cx="232410" cy="198755"/>
          </a:xfrm>
          <a:custGeom>
            <a:avLst/>
            <a:gdLst/>
            <a:ahLst/>
            <a:cxnLst/>
            <a:rect l="l" t="t" r="r" b="b"/>
            <a:pathLst>
              <a:path w="232410" h="198754">
                <a:moveTo>
                  <a:pt x="0" y="0"/>
                </a:moveTo>
                <a:lnTo>
                  <a:pt x="232028" y="198310"/>
                </a:lnTo>
                <a:lnTo>
                  <a:pt x="104228" y="876"/>
                </a:lnTo>
                <a:lnTo>
                  <a:pt x="0" y="0"/>
                </a:lnTo>
                <a:close/>
              </a:path>
            </a:pathLst>
          </a:custGeom>
          <a:solidFill>
            <a:srgbClr val="E9E8E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092811" y="7738219"/>
            <a:ext cx="321310" cy="168275"/>
          </a:xfrm>
          <a:custGeom>
            <a:avLst/>
            <a:gdLst/>
            <a:ahLst/>
            <a:cxnLst/>
            <a:rect l="l" t="t" r="r" b="b"/>
            <a:pathLst>
              <a:path w="321310" h="168275">
                <a:moveTo>
                  <a:pt x="7150" y="0"/>
                </a:moveTo>
                <a:lnTo>
                  <a:pt x="0" y="51003"/>
                </a:lnTo>
                <a:lnTo>
                  <a:pt x="320992" y="168097"/>
                </a:lnTo>
                <a:lnTo>
                  <a:pt x="7150" y="0"/>
                </a:lnTo>
                <a:close/>
              </a:path>
            </a:pathLst>
          </a:custGeom>
          <a:solidFill>
            <a:srgbClr val="C2C2C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4317507" y="5493199"/>
            <a:ext cx="671195" cy="2081530"/>
          </a:xfrm>
          <a:custGeom>
            <a:avLst/>
            <a:gdLst/>
            <a:ahLst/>
            <a:cxnLst/>
            <a:rect l="l" t="t" r="r" b="b"/>
            <a:pathLst>
              <a:path w="671195" h="2081529">
                <a:moveTo>
                  <a:pt x="508" y="0"/>
                </a:moveTo>
                <a:lnTo>
                  <a:pt x="0" y="14262"/>
                </a:lnTo>
                <a:lnTo>
                  <a:pt x="28738" y="15784"/>
                </a:lnTo>
                <a:lnTo>
                  <a:pt x="57108" y="18305"/>
                </a:lnTo>
                <a:lnTo>
                  <a:pt x="85007" y="21814"/>
                </a:lnTo>
                <a:lnTo>
                  <a:pt x="112331" y="26301"/>
                </a:lnTo>
                <a:lnTo>
                  <a:pt x="114922" y="12268"/>
                </a:lnTo>
                <a:lnTo>
                  <a:pt x="87075" y="7695"/>
                </a:lnTo>
                <a:lnTo>
                  <a:pt x="58658" y="4119"/>
                </a:lnTo>
                <a:lnTo>
                  <a:pt x="29768" y="1550"/>
                </a:lnTo>
                <a:lnTo>
                  <a:pt x="508" y="0"/>
                </a:lnTo>
                <a:close/>
              </a:path>
              <a:path w="671195" h="2081529">
                <a:moveTo>
                  <a:pt x="226098" y="42367"/>
                </a:moveTo>
                <a:lnTo>
                  <a:pt x="221208" y="55765"/>
                </a:lnTo>
                <a:lnTo>
                  <a:pt x="247670" y="66126"/>
                </a:lnTo>
                <a:lnTo>
                  <a:pt x="273555" y="77651"/>
                </a:lnTo>
                <a:lnTo>
                  <a:pt x="298670" y="90248"/>
                </a:lnTo>
                <a:lnTo>
                  <a:pt x="323024" y="103924"/>
                </a:lnTo>
                <a:lnTo>
                  <a:pt x="330314" y="91655"/>
                </a:lnTo>
                <a:lnTo>
                  <a:pt x="305347" y="77635"/>
                </a:lnTo>
                <a:lnTo>
                  <a:pt x="279639" y="64739"/>
                </a:lnTo>
                <a:lnTo>
                  <a:pt x="253181" y="52963"/>
                </a:lnTo>
                <a:lnTo>
                  <a:pt x="226098" y="42367"/>
                </a:lnTo>
                <a:close/>
              </a:path>
              <a:path w="671195" h="2081529">
                <a:moveTo>
                  <a:pt x="423430" y="159766"/>
                </a:moveTo>
                <a:lnTo>
                  <a:pt x="413943" y="170421"/>
                </a:lnTo>
                <a:lnTo>
                  <a:pt x="434404" y="189552"/>
                </a:lnTo>
                <a:lnTo>
                  <a:pt x="454039" y="209732"/>
                </a:lnTo>
                <a:lnTo>
                  <a:pt x="472781" y="230891"/>
                </a:lnTo>
                <a:lnTo>
                  <a:pt x="490562" y="252958"/>
                </a:lnTo>
                <a:lnTo>
                  <a:pt x="501878" y="244259"/>
                </a:lnTo>
                <a:lnTo>
                  <a:pt x="483675" y="221675"/>
                </a:lnTo>
                <a:lnTo>
                  <a:pt x="464488" y="200017"/>
                </a:lnTo>
                <a:lnTo>
                  <a:pt x="444383" y="179356"/>
                </a:lnTo>
                <a:lnTo>
                  <a:pt x="423430" y="159766"/>
                </a:lnTo>
                <a:close/>
              </a:path>
              <a:path w="671195" h="2081529">
                <a:moveTo>
                  <a:pt x="563689" y="341503"/>
                </a:moveTo>
                <a:lnTo>
                  <a:pt x="551027" y="348094"/>
                </a:lnTo>
                <a:lnTo>
                  <a:pt x="561294" y="368696"/>
                </a:lnTo>
                <a:lnTo>
                  <a:pt x="570947" y="389818"/>
                </a:lnTo>
                <a:lnTo>
                  <a:pt x="588276" y="433324"/>
                </a:lnTo>
                <a:lnTo>
                  <a:pt x="594753" y="452094"/>
                </a:lnTo>
                <a:lnTo>
                  <a:pt x="608317" y="447624"/>
                </a:lnTo>
                <a:lnTo>
                  <a:pt x="593207" y="406096"/>
                </a:lnTo>
                <a:lnTo>
                  <a:pt x="574168" y="362535"/>
                </a:lnTo>
                <a:lnTo>
                  <a:pt x="563689" y="341503"/>
                </a:lnTo>
                <a:close/>
              </a:path>
              <a:path w="671195" h="2081529">
                <a:moveTo>
                  <a:pt x="636206" y="559308"/>
                </a:moveTo>
                <a:lnTo>
                  <a:pt x="622134" y="561759"/>
                </a:lnTo>
                <a:lnTo>
                  <a:pt x="626467" y="589427"/>
                </a:lnTo>
                <a:lnTo>
                  <a:pt x="629875" y="617466"/>
                </a:lnTo>
                <a:lnTo>
                  <a:pt x="632350" y="645778"/>
                </a:lnTo>
                <a:lnTo>
                  <a:pt x="633882" y="674268"/>
                </a:lnTo>
                <a:lnTo>
                  <a:pt x="648157" y="673735"/>
                </a:lnTo>
                <a:lnTo>
                  <a:pt x="646591" y="644765"/>
                </a:lnTo>
                <a:lnTo>
                  <a:pt x="644072" y="615969"/>
                </a:lnTo>
                <a:lnTo>
                  <a:pt x="640608" y="587449"/>
                </a:lnTo>
                <a:lnTo>
                  <a:pt x="636206" y="559308"/>
                </a:lnTo>
                <a:close/>
              </a:path>
              <a:path w="671195" h="2081529">
                <a:moveTo>
                  <a:pt x="630859" y="787374"/>
                </a:moveTo>
                <a:lnTo>
                  <a:pt x="627894" y="815385"/>
                </a:lnTo>
                <a:lnTo>
                  <a:pt x="624057" y="843440"/>
                </a:lnTo>
                <a:lnTo>
                  <a:pt x="619360" y="871440"/>
                </a:lnTo>
                <a:lnTo>
                  <a:pt x="613816" y="899287"/>
                </a:lnTo>
                <a:lnTo>
                  <a:pt x="627773" y="902296"/>
                </a:lnTo>
                <a:lnTo>
                  <a:pt x="633399" y="874019"/>
                </a:lnTo>
                <a:lnTo>
                  <a:pt x="638170" y="845585"/>
                </a:lnTo>
                <a:lnTo>
                  <a:pt x="642066" y="817093"/>
                </a:lnTo>
                <a:lnTo>
                  <a:pt x="645071" y="788644"/>
                </a:lnTo>
                <a:lnTo>
                  <a:pt x="630859" y="787374"/>
                </a:lnTo>
                <a:close/>
              </a:path>
              <a:path w="671195" h="2081529">
                <a:moveTo>
                  <a:pt x="583463" y="1008392"/>
                </a:moveTo>
                <a:lnTo>
                  <a:pt x="573891" y="1034975"/>
                </a:lnTo>
                <a:lnTo>
                  <a:pt x="563506" y="1061361"/>
                </a:lnTo>
                <a:lnTo>
                  <a:pt x="552343" y="1087456"/>
                </a:lnTo>
                <a:lnTo>
                  <a:pt x="540435" y="1113167"/>
                </a:lnTo>
                <a:lnTo>
                  <a:pt x="553300" y="1119352"/>
                </a:lnTo>
                <a:lnTo>
                  <a:pt x="565384" y="1093265"/>
                </a:lnTo>
                <a:lnTo>
                  <a:pt x="576711" y="1066785"/>
                </a:lnTo>
                <a:lnTo>
                  <a:pt x="587246" y="1040008"/>
                </a:lnTo>
                <a:lnTo>
                  <a:pt x="596950" y="1013028"/>
                </a:lnTo>
                <a:lnTo>
                  <a:pt x="583463" y="1008392"/>
                </a:lnTo>
                <a:close/>
              </a:path>
              <a:path w="671195" h="2081529">
                <a:moveTo>
                  <a:pt x="485444" y="1212176"/>
                </a:moveTo>
                <a:lnTo>
                  <a:pt x="476819" y="1225503"/>
                </a:lnTo>
                <a:lnTo>
                  <a:pt x="467956" y="1238726"/>
                </a:lnTo>
                <a:lnTo>
                  <a:pt x="458884" y="1251796"/>
                </a:lnTo>
                <a:lnTo>
                  <a:pt x="442134" y="1275080"/>
                </a:lnTo>
                <a:lnTo>
                  <a:pt x="434846" y="1285517"/>
                </a:lnTo>
                <a:lnTo>
                  <a:pt x="427794" y="1295943"/>
                </a:lnTo>
                <a:lnTo>
                  <a:pt x="421005" y="1306322"/>
                </a:lnTo>
                <a:lnTo>
                  <a:pt x="433019" y="1314030"/>
                </a:lnTo>
                <a:lnTo>
                  <a:pt x="439689" y="1303831"/>
                </a:lnTo>
                <a:lnTo>
                  <a:pt x="446617" y="1293583"/>
                </a:lnTo>
                <a:lnTo>
                  <a:pt x="453778" y="1283327"/>
                </a:lnTo>
                <a:lnTo>
                  <a:pt x="470538" y="1260030"/>
                </a:lnTo>
                <a:lnTo>
                  <a:pt x="479745" y="1246765"/>
                </a:lnTo>
                <a:lnTo>
                  <a:pt x="488738" y="1233347"/>
                </a:lnTo>
                <a:lnTo>
                  <a:pt x="497484" y="1219822"/>
                </a:lnTo>
                <a:lnTo>
                  <a:pt x="485444" y="1212176"/>
                </a:lnTo>
                <a:close/>
              </a:path>
              <a:path w="671195" h="2081529">
                <a:moveTo>
                  <a:pt x="366877" y="1408036"/>
                </a:moveTo>
                <a:lnTo>
                  <a:pt x="356049" y="1435794"/>
                </a:lnTo>
                <a:lnTo>
                  <a:pt x="346938" y="1463565"/>
                </a:lnTo>
                <a:lnTo>
                  <a:pt x="339570" y="1491248"/>
                </a:lnTo>
                <a:lnTo>
                  <a:pt x="333971" y="1518742"/>
                </a:lnTo>
                <a:lnTo>
                  <a:pt x="348030" y="1521155"/>
                </a:lnTo>
                <a:lnTo>
                  <a:pt x="353474" y="1494458"/>
                </a:lnTo>
                <a:lnTo>
                  <a:pt x="360641" y="1467562"/>
                </a:lnTo>
                <a:lnTo>
                  <a:pt x="369504" y="1440564"/>
                </a:lnTo>
                <a:lnTo>
                  <a:pt x="380034" y="1413560"/>
                </a:lnTo>
                <a:lnTo>
                  <a:pt x="366877" y="1408036"/>
                </a:lnTo>
                <a:close/>
              </a:path>
              <a:path w="671195" h="2081529">
                <a:moveTo>
                  <a:pt x="343928" y="1632927"/>
                </a:moveTo>
                <a:lnTo>
                  <a:pt x="329742" y="1634375"/>
                </a:lnTo>
                <a:lnTo>
                  <a:pt x="333187" y="1660237"/>
                </a:lnTo>
                <a:lnTo>
                  <a:pt x="338269" y="1686021"/>
                </a:lnTo>
                <a:lnTo>
                  <a:pt x="353263" y="1736991"/>
                </a:lnTo>
                <a:lnTo>
                  <a:pt x="356933" y="1746834"/>
                </a:lnTo>
                <a:lnTo>
                  <a:pt x="370255" y="1741678"/>
                </a:lnTo>
                <a:lnTo>
                  <a:pt x="369036" y="1738528"/>
                </a:lnTo>
                <a:lnTo>
                  <a:pt x="367842" y="1735340"/>
                </a:lnTo>
                <a:lnTo>
                  <a:pt x="366687" y="1732140"/>
                </a:lnTo>
                <a:lnTo>
                  <a:pt x="358660" y="1707621"/>
                </a:lnTo>
                <a:lnTo>
                  <a:pt x="352178" y="1682853"/>
                </a:lnTo>
                <a:lnTo>
                  <a:pt x="347261" y="1657925"/>
                </a:lnTo>
                <a:lnTo>
                  <a:pt x="343928" y="1632927"/>
                </a:lnTo>
                <a:close/>
              </a:path>
              <a:path w="671195" h="2081529">
                <a:moveTo>
                  <a:pt x="422668" y="1841042"/>
                </a:moveTo>
                <a:lnTo>
                  <a:pt x="444523" y="1894328"/>
                </a:lnTo>
                <a:lnTo>
                  <a:pt x="483654" y="1938439"/>
                </a:lnTo>
                <a:lnTo>
                  <a:pt x="493928" y="1928533"/>
                </a:lnTo>
                <a:lnTo>
                  <a:pt x="474141" y="1907129"/>
                </a:lnTo>
                <a:lnTo>
                  <a:pt x="455626" y="1885359"/>
                </a:lnTo>
                <a:lnTo>
                  <a:pt x="438448" y="1863303"/>
                </a:lnTo>
                <a:lnTo>
                  <a:pt x="422668" y="1841042"/>
                </a:lnTo>
                <a:close/>
              </a:path>
              <a:path w="671195" h="2081529">
                <a:moveTo>
                  <a:pt x="578015" y="2004339"/>
                </a:moveTo>
                <a:lnTo>
                  <a:pt x="622292" y="2054464"/>
                </a:lnTo>
                <a:lnTo>
                  <a:pt x="663803" y="2081174"/>
                </a:lnTo>
                <a:lnTo>
                  <a:pt x="671195" y="2068957"/>
                </a:lnTo>
                <a:lnTo>
                  <a:pt x="652592" y="2057376"/>
                </a:lnTo>
                <a:lnTo>
                  <a:pt x="630310" y="2042663"/>
                </a:lnTo>
                <a:lnTo>
                  <a:pt x="605176" y="2024942"/>
                </a:lnTo>
                <a:lnTo>
                  <a:pt x="578015" y="2004339"/>
                </a:lnTo>
                <a:close/>
              </a:path>
            </a:pathLst>
          </a:custGeom>
          <a:solidFill>
            <a:srgbClr val="EDDAD3"/>
          </a:solid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94" y="0"/>
            <a:ext cx="16196944" cy="9110980"/>
          </a:xfrm>
          <a:custGeom>
            <a:avLst/>
            <a:gdLst/>
            <a:ahLst/>
            <a:cxnLst/>
            <a:rect l="l" t="t" r="r" b="b"/>
            <a:pathLst>
              <a:path w="16196944" h="9110980">
                <a:moveTo>
                  <a:pt x="0" y="9110484"/>
                </a:moveTo>
                <a:lnTo>
                  <a:pt x="16196411" y="9110484"/>
                </a:lnTo>
                <a:lnTo>
                  <a:pt x="16196411" y="0"/>
                </a:lnTo>
                <a:lnTo>
                  <a:pt x="0" y="0"/>
                </a:lnTo>
                <a:lnTo>
                  <a:pt x="0" y="9110484"/>
                </a:lnTo>
                <a:close/>
              </a:path>
            </a:pathLst>
          </a:custGeom>
          <a:solidFill>
            <a:srgbClr val="FF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2298"/>
            <a:ext cx="16256000" cy="169161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1478" y="73924"/>
            <a:ext cx="12780010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86790" marR="5080" indent="-974725">
              <a:lnSpc>
                <a:spcPct val="100000"/>
              </a:lnSpc>
              <a:spcBef>
                <a:spcPts val="100"/>
              </a:spcBef>
            </a:pPr>
            <a:r>
              <a:rPr sz="4600" spc="-5" dirty="0">
                <a:solidFill>
                  <a:srgbClr val="FFFFFF"/>
                </a:solidFill>
              </a:rPr>
              <a:t>8). Challenges </a:t>
            </a:r>
            <a:r>
              <a:rPr sz="4600" dirty="0">
                <a:solidFill>
                  <a:srgbClr val="FFFFFF"/>
                </a:solidFill>
              </a:rPr>
              <a:t>Faced While </a:t>
            </a:r>
            <a:r>
              <a:rPr sz="4600" spc="-25" dirty="0">
                <a:solidFill>
                  <a:srgbClr val="FFFFFF"/>
                </a:solidFill>
              </a:rPr>
              <a:t>Transitioning </a:t>
            </a:r>
            <a:r>
              <a:rPr sz="4600" spc="-175" dirty="0">
                <a:solidFill>
                  <a:srgbClr val="FFFFFF"/>
                </a:solidFill>
              </a:rPr>
              <a:t>To </a:t>
            </a:r>
            <a:r>
              <a:rPr sz="4600" dirty="0">
                <a:solidFill>
                  <a:srgbClr val="FFFFFF"/>
                </a:solidFill>
              </a:rPr>
              <a:t>A  </a:t>
            </a:r>
            <a:r>
              <a:rPr sz="4600" spc="-5" dirty="0">
                <a:solidFill>
                  <a:srgbClr val="FFFFFF"/>
                </a:solidFill>
              </a:rPr>
              <a:t>Knowledge-sharing </a:t>
            </a:r>
            <a:r>
              <a:rPr sz="4600" spc="-25" dirty="0">
                <a:solidFill>
                  <a:srgbClr val="FFFFFF"/>
                </a:solidFill>
              </a:rPr>
              <a:t>Work</a:t>
            </a:r>
            <a:r>
              <a:rPr sz="4600" spc="-5" dirty="0">
                <a:solidFill>
                  <a:srgbClr val="FFFFFF"/>
                </a:solidFill>
              </a:rPr>
              <a:t> </a:t>
            </a:r>
            <a:r>
              <a:rPr sz="4600" dirty="0">
                <a:solidFill>
                  <a:srgbClr val="FFFFFF"/>
                </a:solidFill>
              </a:rPr>
              <a:t>Environment</a:t>
            </a:r>
            <a:endParaRPr sz="4600"/>
          </a:p>
        </p:txBody>
      </p:sp>
      <p:sp>
        <p:nvSpPr>
          <p:cNvPr id="5" name="object 5"/>
          <p:cNvSpPr txBox="1"/>
          <p:nvPr/>
        </p:nvSpPr>
        <p:spPr>
          <a:xfrm>
            <a:off x="361472" y="2113200"/>
            <a:ext cx="15279369" cy="5923280"/>
          </a:xfrm>
          <a:prstGeom prst="rect">
            <a:avLst/>
          </a:prstGeom>
        </p:spPr>
        <p:txBody>
          <a:bodyPr vert="horz" wrap="square" lIns="0" tIns="242570" rIns="0" bIns="0" rtlCol="0">
            <a:spAutoFit/>
          </a:bodyPr>
          <a:lstStyle/>
          <a:p>
            <a:pPr marL="634365" indent="-622300">
              <a:lnSpc>
                <a:spcPct val="100000"/>
              </a:lnSpc>
              <a:spcBef>
                <a:spcPts val="1910"/>
              </a:spcBef>
              <a:buAutoNum type="arabicPeriod"/>
              <a:tabLst>
                <a:tab pos="634365" algn="l"/>
                <a:tab pos="635000" algn="l"/>
              </a:tabLst>
            </a:pP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Requires strong</a:t>
            </a:r>
            <a:r>
              <a:rPr sz="30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leadership.</a:t>
            </a:r>
            <a:endParaRPr sz="3000">
              <a:latin typeface="Arial" panose="020B0604020202020204"/>
              <a:cs typeface="Arial" panose="020B0604020202020204"/>
            </a:endParaRPr>
          </a:p>
          <a:p>
            <a:pPr marL="623570" indent="-611505">
              <a:lnSpc>
                <a:spcPct val="100000"/>
              </a:lnSpc>
              <a:spcBef>
                <a:spcPts val="1810"/>
              </a:spcBef>
              <a:buAutoNum type="arabicPeriod"/>
              <a:tabLst>
                <a:tab pos="623570" algn="l"/>
                <a:tab pos="624205" algn="l"/>
              </a:tabLst>
            </a:pP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It is not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easy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for the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employees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if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you have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been following the traditional</a:t>
            </a:r>
            <a:r>
              <a:rPr sz="3000" b="1" spc="-7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model.</a:t>
            </a:r>
            <a:endParaRPr sz="3000">
              <a:latin typeface="Arial" panose="020B0604020202020204"/>
              <a:cs typeface="Arial" panose="020B0604020202020204"/>
            </a:endParaRPr>
          </a:p>
          <a:p>
            <a:pPr marL="624205" marR="1610995" indent="-612140">
              <a:lnSpc>
                <a:spcPct val="100000"/>
              </a:lnSpc>
              <a:spcBef>
                <a:spcPts val="2415"/>
              </a:spcBef>
              <a:buAutoNum type="arabicPeriod"/>
              <a:tabLst>
                <a:tab pos="624205" algn="l"/>
                <a:tab pos="624840" algn="l"/>
              </a:tabLst>
            </a:pPr>
            <a:r>
              <a:rPr sz="3000" b="1" spc="-7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You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will need to train the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employees and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help them learn how to use the 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</a:t>
            </a:r>
            <a:r>
              <a:rPr sz="30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system.</a:t>
            </a:r>
            <a:endParaRPr sz="3000">
              <a:latin typeface="Arial" panose="020B0604020202020204"/>
              <a:cs typeface="Arial" panose="020B0604020202020204"/>
            </a:endParaRPr>
          </a:p>
          <a:p>
            <a:pPr marL="624205" marR="5080" indent="-612140">
              <a:lnSpc>
                <a:spcPct val="100000"/>
              </a:lnSpc>
              <a:spcBef>
                <a:spcPts val="1920"/>
              </a:spcBef>
              <a:buAutoNum type="arabicPeriod"/>
              <a:tabLst>
                <a:tab pos="624205" algn="l"/>
                <a:tab pos="624840" algn="l"/>
              </a:tabLst>
            </a:pPr>
            <a:r>
              <a:rPr sz="3000" b="1" spc="-7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You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might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need to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assign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dedicated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managers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ensure relevant and 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up-to-date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content.</a:t>
            </a:r>
            <a:endParaRPr sz="3000">
              <a:latin typeface="Arial" panose="020B0604020202020204"/>
              <a:cs typeface="Arial" panose="020B0604020202020204"/>
            </a:endParaRPr>
          </a:p>
          <a:p>
            <a:pPr marL="623570" indent="-611505">
              <a:lnSpc>
                <a:spcPct val="100000"/>
              </a:lnSpc>
              <a:spcBef>
                <a:spcPts val="1005"/>
              </a:spcBef>
              <a:buAutoNum type="arabicPeriod"/>
              <a:tabLst>
                <a:tab pos="623570" algn="l"/>
                <a:tab pos="624205" algn="l"/>
              </a:tabLst>
            </a:pP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Involves the whole </a:t>
            </a:r>
            <a:r>
              <a:rPr sz="3000" b="1" spc="-3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company,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not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everyone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will be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able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to give time to</a:t>
            </a:r>
            <a:r>
              <a:rPr sz="30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it.</a:t>
            </a:r>
            <a:endParaRPr sz="3000">
              <a:latin typeface="Arial" panose="020B0604020202020204"/>
              <a:cs typeface="Arial" panose="020B0604020202020204"/>
            </a:endParaRPr>
          </a:p>
          <a:p>
            <a:pPr marL="623570" indent="-611505">
              <a:lnSpc>
                <a:spcPct val="100000"/>
              </a:lnSpc>
              <a:spcBef>
                <a:spcPts val="2955"/>
              </a:spcBef>
              <a:buAutoNum type="arabicPeriod"/>
              <a:tabLst>
                <a:tab pos="623570" algn="l"/>
                <a:tab pos="624205" algn="l"/>
              </a:tabLst>
            </a:pP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Needs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long-term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commitment, KMS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not</a:t>
            </a:r>
            <a:r>
              <a:rPr sz="30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once-and-done.</a:t>
            </a:r>
            <a:endParaRPr sz="3000">
              <a:latin typeface="Arial" panose="020B0604020202020204"/>
              <a:cs typeface="Arial" panose="020B0604020202020204"/>
            </a:endParaRPr>
          </a:p>
          <a:p>
            <a:pPr marL="645795" indent="-633730">
              <a:lnSpc>
                <a:spcPct val="100000"/>
              </a:lnSpc>
              <a:spcBef>
                <a:spcPts val="2125"/>
              </a:spcBef>
              <a:buAutoNum type="arabicPeriod"/>
              <a:tabLst>
                <a:tab pos="645795" algn="l"/>
                <a:tab pos="646430" algn="l"/>
              </a:tabLst>
            </a:pP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Lack of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required</a:t>
            </a:r>
            <a:r>
              <a:rPr sz="30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spc="-2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technology.</a:t>
            </a:r>
            <a:endParaRPr sz="30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03320" y="4923377"/>
            <a:ext cx="8049895" cy="928369"/>
          </a:xfrm>
          <a:custGeom>
            <a:avLst/>
            <a:gdLst/>
            <a:ahLst/>
            <a:cxnLst/>
            <a:rect l="l" t="t" r="r" b="b"/>
            <a:pathLst>
              <a:path w="8049895" h="928370">
                <a:moveTo>
                  <a:pt x="8049336" y="0"/>
                </a:moveTo>
                <a:lnTo>
                  <a:pt x="0" y="0"/>
                </a:lnTo>
                <a:lnTo>
                  <a:pt x="760412" y="464146"/>
                </a:lnTo>
                <a:lnTo>
                  <a:pt x="0" y="928306"/>
                </a:lnTo>
                <a:lnTo>
                  <a:pt x="8049336" y="928306"/>
                </a:lnTo>
                <a:lnTo>
                  <a:pt x="7289050" y="464146"/>
                </a:lnTo>
                <a:lnTo>
                  <a:pt x="8049336" y="0"/>
                </a:lnTo>
                <a:close/>
              </a:path>
            </a:pathLst>
          </a:custGeom>
          <a:solidFill>
            <a:srgbClr val="F689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027434" y="4879126"/>
            <a:ext cx="8201659" cy="1017269"/>
          </a:xfrm>
          <a:custGeom>
            <a:avLst/>
            <a:gdLst/>
            <a:ahLst/>
            <a:cxnLst/>
            <a:rect l="l" t="t" r="r" b="b"/>
            <a:pathLst>
              <a:path w="8201659" h="1017270">
                <a:moveTo>
                  <a:pt x="8125234" y="0"/>
                </a:moveTo>
                <a:lnTo>
                  <a:pt x="75910" y="0"/>
                </a:lnTo>
                <a:lnTo>
                  <a:pt x="53756" y="1897"/>
                </a:lnTo>
                <a:lnTo>
                  <a:pt x="33892" y="7291"/>
                </a:lnTo>
                <a:lnTo>
                  <a:pt x="17496" y="15735"/>
                </a:lnTo>
                <a:lnTo>
                  <a:pt x="5743" y="26784"/>
                </a:lnTo>
                <a:lnTo>
                  <a:pt x="0" y="39329"/>
                </a:lnTo>
                <a:lnTo>
                  <a:pt x="707" y="52047"/>
                </a:lnTo>
                <a:lnTo>
                  <a:pt x="7625" y="64142"/>
                </a:lnTo>
                <a:lnTo>
                  <a:pt x="20513" y="74815"/>
                </a:lnTo>
                <a:lnTo>
                  <a:pt x="730951" y="508444"/>
                </a:lnTo>
                <a:lnTo>
                  <a:pt x="20513" y="941997"/>
                </a:lnTo>
                <a:lnTo>
                  <a:pt x="7625" y="952662"/>
                </a:lnTo>
                <a:lnTo>
                  <a:pt x="707" y="964753"/>
                </a:lnTo>
                <a:lnTo>
                  <a:pt x="0" y="977471"/>
                </a:lnTo>
                <a:lnTo>
                  <a:pt x="5743" y="990015"/>
                </a:lnTo>
                <a:lnTo>
                  <a:pt x="17496" y="1001060"/>
                </a:lnTo>
                <a:lnTo>
                  <a:pt x="33892" y="1009510"/>
                </a:lnTo>
                <a:lnTo>
                  <a:pt x="53756" y="1014911"/>
                </a:lnTo>
                <a:lnTo>
                  <a:pt x="75910" y="1016812"/>
                </a:lnTo>
                <a:lnTo>
                  <a:pt x="8125234" y="1016812"/>
                </a:lnTo>
                <a:lnTo>
                  <a:pt x="8167241" y="1009510"/>
                </a:lnTo>
                <a:lnTo>
                  <a:pt x="8201125" y="977471"/>
                </a:lnTo>
                <a:lnTo>
                  <a:pt x="8200415" y="964753"/>
                </a:lnTo>
                <a:lnTo>
                  <a:pt x="8193499" y="952662"/>
                </a:lnTo>
                <a:lnTo>
                  <a:pt x="8180618" y="941997"/>
                </a:lnTo>
                <a:lnTo>
                  <a:pt x="8158042" y="928217"/>
                </a:lnTo>
                <a:lnTo>
                  <a:pt x="253723" y="928217"/>
                </a:lnTo>
                <a:lnTo>
                  <a:pt x="891657" y="538962"/>
                </a:lnTo>
                <a:lnTo>
                  <a:pt x="907409" y="524612"/>
                </a:lnTo>
                <a:lnTo>
                  <a:pt x="912658" y="508444"/>
                </a:lnTo>
                <a:lnTo>
                  <a:pt x="907409" y="492283"/>
                </a:lnTo>
                <a:lnTo>
                  <a:pt x="891657" y="477926"/>
                </a:lnTo>
                <a:lnTo>
                  <a:pt x="253723" y="88582"/>
                </a:lnTo>
                <a:lnTo>
                  <a:pt x="8157906" y="88582"/>
                </a:lnTo>
                <a:lnTo>
                  <a:pt x="8180618" y="74714"/>
                </a:lnTo>
                <a:lnTo>
                  <a:pt x="8193499" y="64099"/>
                </a:lnTo>
                <a:lnTo>
                  <a:pt x="8200415" y="52035"/>
                </a:lnTo>
                <a:lnTo>
                  <a:pt x="8201125" y="39327"/>
                </a:lnTo>
                <a:lnTo>
                  <a:pt x="8195388" y="26784"/>
                </a:lnTo>
                <a:lnTo>
                  <a:pt x="8183636" y="15735"/>
                </a:lnTo>
                <a:lnTo>
                  <a:pt x="8167241" y="7291"/>
                </a:lnTo>
                <a:lnTo>
                  <a:pt x="8147381" y="1897"/>
                </a:lnTo>
                <a:lnTo>
                  <a:pt x="8125234" y="0"/>
                </a:lnTo>
                <a:close/>
              </a:path>
              <a:path w="8201659" h="1017270">
                <a:moveTo>
                  <a:pt x="8157906" y="88582"/>
                </a:moveTo>
                <a:lnTo>
                  <a:pt x="7947421" y="88582"/>
                </a:lnTo>
                <a:lnTo>
                  <a:pt x="7309551" y="478027"/>
                </a:lnTo>
                <a:lnTo>
                  <a:pt x="7293806" y="492326"/>
                </a:lnTo>
                <a:lnTo>
                  <a:pt x="7288558" y="508461"/>
                </a:lnTo>
                <a:lnTo>
                  <a:pt x="7293806" y="524614"/>
                </a:lnTo>
                <a:lnTo>
                  <a:pt x="7309551" y="538962"/>
                </a:lnTo>
                <a:lnTo>
                  <a:pt x="7947421" y="928217"/>
                </a:lnTo>
                <a:lnTo>
                  <a:pt x="8158042" y="928217"/>
                </a:lnTo>
                <a:lnTo>
                  <a:pt x="7470282" y="508444"/>
                </a:lnTo>
                <a:lnTo>
                  <a:pt x="8157906" y="88582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3300679" y="3359543"/>
            <a:ext cx="739355" cy="96696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92282" y="3359543"/>
            <a:ext cx="890130" cy="9669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5424500" y="3359543"/>
            <a:ext cx="1068425" cy="9669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8041233" y="3359543"/>
            <a:ext cx="965517" cy="96696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735050" y="3359543"/>
            <a:ext cx="966965" cy="96696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9634448" y="3359543"/>
            <a:ext cx="1013345" cy="96696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149734" y="3359543"/>
            <a:ext cx="894461" cy="98870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781195" y="3337801"/>
            <a:ext cx="1072794" cy="10104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>
            <a:spLocks noGrp="1"/>
          </p:cNvSpPr>
          <p:nvPr>
            <p:ph type="title"/>
          </p:nvPr>
        </p:nvSpPr>
        <p:spPr>
          <a:xfrm>
            <a:off x="5103906" y="4957065"/>
            <a:ext cx="6120765" cy="8432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38045" algn="l"/>
              </a:tabLst>
            </a:pPr>
            <a:r>
              <a:rPr sz="5400" spc="600" dirty="0">
                <a:solidFill>
                  <a:srgbClr val="231F20"/>
                </a:solidFill>
              </a:rPr>
              <a:t>FO</a:t>
            </a:r>
            <a:r>
              <a:rPr sz="5400" dirty="0">
                <a:solidFill>
                  <a:srgbClr val="231F20"/>
                </a:solidFill>
              </a:rPr>
              <a:t>R	</a:t>
            </a:r>
            <a:r>
              <a:rPr sz="5400" spc="595" dirty="0">
                <a:solidFill>
                  <a:srgbClr val="231F20"/>
                </a:solidFill>
              </a:rPr>
              <a:t>READIN</a:t>
            </a:r>
            <a:r>
              <a:rPr sz="5400" dirty="0">
                <a:solidFill>
                  <a:srgbClr val="231F20"/>
                </a:solidFill>
              </a:rPr>
              <a:t>G</a:t>
            </a:r>
            <a:endParaRPr sz="5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5080"/>
            <a:ext cx="16256000" cy="1691259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15093" y="278488"/>
            <a:ext cx="3225165" cy="11226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200" b="0" spc="-5" dirty="0">
                <a:solidFill>
                  <a:srgbClr val="FFFFFF"/>
                </a:solidFill>
                <a:latin typeface="Arial Black" panose="020B0A04020102020204"/>
                <a:cs typeface="Arial Black" panose="020B0A04020102020204"/>
              </a:rPr>
              <a:t>INDEX</a:t>
            </a:r>
            <a:endParaRPr sz="7200"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4385" y="2156576"/>
            <a:ext cx="13940790" cy="5824220"/>
          </a:xfrm>
          <a:prstGeom prst="rect">
            <a:avLst/>
          </a:prstGeom>
        </p:spPr>
        <p:txBody>
          <a:bodyPr vert="horz" wrap="square" lIns="0" tIns="260350" rIns="0" bIns="0" rtlCol="0">
            <a:spAutoFit/>
          </a:bodyPr>
          <a:lstStyle/>
          <a:p>
            <a:pPr marL="532765" indent="-520700">
              <a:lnSpc>
                <a:spcPct val="100000"/>
              </a:lnSpc>
              <a:spcBef>
                <a:spcPts val="2050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What is a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</a:t>
            </a:r>
            <a:r>
              <a:rPr sz="2800" b="1" spc="-2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system?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532765" indent="-520700">
              <a:lnSpc>
                <a:spcPct val="100000"/>
              </a:lnSpc>
              <a:spcBef>
                <a:spcPts val="1950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5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steps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create your knowledge</a:t>
            </a:r>
            <a:r>
              <a:rPr sz="2800" b="1" spc="-2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base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532765" marR="6800215" indent="-520700">
              <a:lnSpc>
                <a:spcPts val="3320"/>
              </a:lnSpc>
              <a:spcBef>
                <a:spcPts val="2095"/>
              </a:spcBef>
              <a:buClr>
                <a:srgbClr val="231F20"/>
              </a:buClr>
              <a:buFont typeface="Arial" panose="020B0604020202020204"/>
              <a:buAutoNum type="arabicPeriod"/>
              <a:tabLst>
                <a:tab pos="562610" algn="l"/>
                <a:tab pos="563245" algn="l"/>
              </a:tabLst>
            </a:pP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Difference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between the traditional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digital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</a:t>
            </a:r>
            <a:r>
              <a:rPr sz="2800" b="1" spc="-9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532765" indent="-520700">
              <a:lnSpc>
                <a:spcPct val="100000"/>
              </a:lnSpc>
              <a:spcBef>
                <a:spcPts val="1825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Benefits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of using a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</a:t>
            </a:r>
            <a:r>
              <a:rPr sz="2800" b="1" spc="-2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532765" indent="-520700">
              <a:lnSpc>
                <a:spcPct val="100000"/>
              </a:lnSpc>
              <a:spcBef>
                <a:spcPts val="2670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Features of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Management</a:t>
            </a:r>
            <a:r>
              <a:rPr sz="28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532765" indent="-520700">
              <a:lnSpc>
                <a:spcPct val="100000"/>
              </a:lnSpc>
              <a:spcBef>
                <a:spcPts val="2665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800" b="1" spc="-4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Types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</a:t>
            </a:r>
            <a:r>
              <a:rPr sz="2800" b="1" spc="2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systems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532765" indent="-520700">
              <a:lnSpc>
                <a:spcPct val="100000"/>
              </a:lnSpc>
              <a:spcBef>
                <a:spcPts val="2670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Examples of a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</a:t>
            </a:r>
            <a:r>
              <a:rPr sz="2800" b="1" spc="-2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</a:t>
            </a:r>
            <a:endParaRPr sz="2800">
              <a:latin typeface="Arial" panose="020B0604020202020204"/>
              <a:cs typeface="Arial" panose="020B0604020202020204"/>
            </a:endParaRPr>
          </a:p>
          <a:p>
            <a:pPr marL="532765" indent="-520700">
              <a:lnSpc>
                <a:spcPct val="100000"/>
              </a:lnSpc>
              <a:spcBef>
                <a:spcPts val="2670"/>
              </a:spcBef>
              <a:buAutoNum type="arabicPeriod"/>
              <a:tabLst>
                <a:tab pos="532765" algn="l"/>
                <a:tab pos="533400" algn="l"/>
              </a:tabLst>
            </a:pP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Challenges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faced while transitioning to a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knowledge-sharing </a:t>
            </a:r>
            <a:r>
              <a:rPr sz="28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work</a:t>
            </a:r>
            <a:r>
              <a:rPr sz="2800" b="1" spc="-9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environment</a:t>
            </a:r>
            <a:endParaRPr sz="2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7725" y="2126183"/>
            <a:ext cx="15460980" cy="6609080"/>
          </a:xfrm>
          <a:custGeom>
            <a:avLst/>
            <a:gdLst/>
            <a:ahLst/>
            <a:cxnLst/>
            <a:rect l="l" t="t" r="r" b="b"/>
            <a:pathLst>
              <a:path w="15460980" h="6609080">
                <a:moveTo>
                  <a:pt x="15460560" y="6609029"/>
                </a:moveTo>
                <a:lnTo>
                  <a:pt x="0" y="6609029"/>
                </a:lnTo>
                <a:lnTo>
                  <a:pt x="0" y="0"/>
                </a:lnTo>
                <a:lnTo>
                  <a:pt x="15460560" y="0"/>
                </a:lnTo>
                <a:lnTo>
                  <a:pt x="15460560" y="6609029"/>
                </a:lnTo>
                <a:close/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000" cy="1702587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19000" y="417878"/>
            <a:ext cx="12931140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600" spc="-5" dirty="0">
                <a:solidFill>
                  <a:srgbClr val="FFFFFF"/>
                </a:solidFill>
              </a:rPr>
              <a:t>1).What Is </a:t>
            </a:r>
            <a:r>
              <a:rPr sz="4600" dirty="0">
                <a:solidFill>
                  <a:srgbClr val="FFFFFF"/>
                </a:solidFill>
              </a:rPr>
              <a:t>A </a:t>
            </a:r>
            <a:r>
              <a:rPr sz="4600" spc="-5" dirty="0">
                <a:solidFill>
                  <a:srgbClr val="FFFFFF"/>
                </a:solidFill>
              </a:rPr>
              <a:t>Knowledge Management</a:t>
            </a:r>
            <a:r>
              <a:rPr sz="4600" spc="-420" dirty="0">
                <a:solidFill>
                  <a:srgbClr val="FFFFFF"/>
                </a:solidFill>
              </a:rPr>
              <a:t> </a:t>
            </a:r>
            <a:r>
              <a:rPr sz="4600" dirty="0">
                <a:solidFill>
                  <a:srgbClr val="FFFFFF"/>
                </a:solidFill>
              </a:rPr>
              <a:t>System?</a:t>
            </a:r>
            <a:endParaRPr sz="4600"/>
          </a:p>
        </p:txBody>
      </p:sp>
      <p:sp>
        <p:nvSpPr>
          <p:cNvPr id="4" name="object 4"/>
          <p:cNvSpPr/>
          <p:nvPr/>
        </p:nvSpPr>
        <p:spPr>
          <a:xfrm>
            <a:off x="10043131" y="7734803"/>
            <a:ext cx="5607685" cy="0"/>
          </a:xfrm>
          <a:custGeom>
            <a:avLst/>
            <a:gdLst/>
            <a:ahLst/>
            <a:cxnLst/>
            <a:rect l="l" t="t" r="r" b="b"/>
            <a:pathLst>
              <a:path w="5607684">
                <a:moveTo>
                  <a:pt x="0" y="0"/>
                </a:moveTo>
                <a:lnTo>
                  <a:pt x="5607596" y="0"/>
                </a:lnTo>
              </a:path>
            </a:pathLst>
          </a:custGeom>
          <a:ln w="6583">
            <a:solidFill>
              <a:srgbClr val="2532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0360425" y="5527166"/>
            <a:ext cx="1110577" cy="2212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4835302" y="2813500"/>
            <a:ext cx="189344" cy="2532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4904795" y="2742641"/>
            <a:ext cx="50800" cy="47625"/>
          </a:xfrm>
          <a:custGeom>
            <a:avLst/>
            <a:gdLst/>
            <a:ahLst/>
            <a:cxnLst/>
            <a:rect l="l" t="t" r="r" b="b"/>
            <a:pathLst>
              <a:path w="50800" h="47625">
                <a:moveTo>
                  <a:pt x="0" y="0"/>
                </a:moveTo>
                <a:lnTo>
                  <a:pt x="50736" y="0"/>
                </a:lnTo>
                <a:lnTo>
                  <a:pt x="50736" y="47371"/>
                </a:lnTo>
                <a:lnTo>
                  <a:pt x="0" y="47371"/>
                </a:lnTo>
                <a:lnTo>
                  <a:pt x="0" y="0"/>
                </a:lnTo>
                <a:close/>
              </a:path>
            </a:pathLst>
          </a:custGeom>
          <a:solidFill>
            <a:srgbClr val="E751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4558291" y="2531743"/>
            <a:ext cx="743585" cy="746125"/>
          </a:xfrm>
          <a:custGeom>
            <a:avLst/>
            <a:gdLst/>
            <a:ahLst/>
            <a:cxnLst/>
            <a:rect l="l" t="t" r="r" b="b"/>
            <a:pathLst>
              <a:path w="743584" h="746125">
                <a:moveTo>
                  <a:pt x="163636" y="671100"/>
                </a:moveTo>
                <a:lnTo>
                  <a:pt x="149384" y="671100"/>
                </a:lnTo>
                <a:lnTo>
                  <a:pt x="152813" y="671747"/>
                </a:lnTo>
                <a:lnTo>
                  <a:pt x="151081" y="672224"/>
                </a:lnTo>
                <a:lnTo>
                  <a:pt x="186797" y="695884"/>
                </a:lnTo>
                <a:lnTo>
                  <a:pt x="226099" y="715693"/>
                </a:lnTo>
                <a:lnTo>
                  <a:pt x="266610" y="730486"/>
                </a:lnTo>
                <a:lnTo>
                  <a:pt x="307652" y="740226"/>
                </a:lnTo>
                <a:lnTo>
                  <a:pt x="348552" y="745231"/>
                </a:lnTo>
                <a:lnTo>
                  <a:pt x="368774" y="745918"/>
                </a:lnTo>
                <a:lnTo>
                  <a:pt x="388728" y="745255"/>
                </a:lnTo>
                <a:lnTo>
                  <a:pt x="398613" y="744796"/>
                </a:lnTo>
                <a:lnTo>
                  <a:pt x="408407" y="744144"/>
                </a:lnTo>
                <a:lnTo>
                  <a:pt x="418096" y="743130"/>
                </a:lnTo>
                <a:lnTo>
                  <a:pt x="445693" y="738784"/>
                </a:lnTo>
                <a:lnTo>
                  <a:pt x="368862" y="738784"/>
                </a:lnTo>
                <a:lnTo>
                  <a:pt x="349036" y="738029"/>
                </a:lnTo>
                <a:lnTo>
                  <a:pt x="308960" y="732961"/>
                </a:lnTo>
                <a:lnTo>
                  <a:pt x="268781" y="723281"/>
                </a:lnTo>
                <a:lnTo>
                  <a:pt x="229148" y="708665"/>
                </a:lnTo>
                <a:lnTo>
                  <a:pt x="190718" y="689151"/>
                </a:lnTo>
                <a:lnTo>
                  <a:pt x="163636" y="671100"/>
                </a:lnTo>
                <a:close/>
              </a:path>
              <a:path w="743584" h="746125">
                <a:moveTo>
                  <a:pt x="743351" y="372929"/>
                </a:moveTo>
                <a:lnTo>
                  <a:pt x="743122" y="372929"/>
                </a:lnTo>
                <a:lnTo>
                  <a:pt x="742957" y="374250"/>
                </a:lnTo>
                <a:lnTo>
                  <a:pt x="742703" y="376866"/>
                </a:lnTo>
                <a:lnTo>
                  <a:pt x="741784" y="388499"/>
                </a:lnTo>
                <a:lnTo>
                  <a:pt x="740484" y="407537"/>
                </a:lnTo>
                <a:lnTo>
                  <a:pt x="739816" y="413389"/>
                </a:lnTo>
                <a:lnTo>
                  <a:pt x="738827" y="419657"/>
                </a:lnTo>
                <a:lnTo>
                  <a:pt x="737682" y="426351"/>
                </a:lnTo>
                <a:lnTo>
                  <a:pt x="736607" y="433038"/>
                </a:lnTo>
                <a:lnTo>
                  <a:pt x="717550" y="502285"/>
                </a:lnTo>
                <a:lnTo>
                  <a:pt x="698881" y="543441"/>
                </a:lnTo>
                <a:lnTo>
                  <a:pt x="671710" y="586734"/>
                </a:lnTo>
                <a:lnTo>
                  <a:pt x="643409" y="621464"/>
                </a:lnTo>
                <a:lnTo>
                  <a:pt x="608155" y="654581"/>
                </a:lnTo>
                <a:lnTo>
                  <a:pt x="566212" y="684423"/>
                </a:lnTo>
                <a:lnTo>
                  <a:pt x="517848" y="709325"/>
                </a:lnTo>
                <a:lnTo>
                  <a:pt x="463328" y="727627"/>
                </a:lnTo>
                <a:lnTo>
                  <a:pt x="457359" y="729037"/>
                </a:lnTo>
                <a:lnTo>
                  <a:pt x="451428" y="730891"/>
                </a:lnTo>
                <a:lnTo>
                  <a:pt x="407767" y="737208"/>
                </a:lnTo>
                <a:lnTo>
                  <a:pt x="368862" y="738784"/>
                </a:lnTo>
                <a:lnTo>
                  <a:pt x="445693" y="738784"/>
                </a:lnTo>
                <a:lnTo>
                  <a:pt x="446628" y="738638"/>
                </a:lnTo>
                <a:lnTo>
                  <a:pt x="452863" y="737483"/>
                </a:lnTo>
                <a:lnTo>
                  <a:pt x="458883" y="735590"/>
                </a:lnTo>
                <a:lnTo>
                  <a:pt x="464967" y="734104"/>
                </a:lnTo>
                <a:lnTo>
                  <a:pt x="520364" y="715175"/>
                </a:lnTo>
                <a:lnTo>
                  <a:pt x="569390" y="689548"/>
                </a:lnTo>
                <a:lnTo>
                  <a:pt x="611788" y="658933"/>
                </a:lnTo>
                <a:lnTo>
                  <a:pt x="647305" y="625040"/>
                </a:lnTo>
                <a:lnTo>
                  <a:pt x="675685" y="589578"/>
                </a:lnTo>
                <a:lnTo>
                  <a:pt x="702717" y="545482"/>
                </a:lnTo>
                <a:lnTo>
                  <a:pt x="721062" y="503549"/>
                </a:lnTo>
                <a:lnTo>
                  <a:pt x="732657" y="465791"/>
                </a:lnTo>
                <a:lnTo>
                  <a:pt x="738423" y="438347"/>
                </a:lnTo>
                <a:lnTo>
                  <a:pt x="739234" y="433038"/>
                </a:lnTo>
                <a:lnTo>
                  <a:pt x="740214" y="425995"/>
                </a:lnTo>
                <a:lnTo>
                  <a:pt x="741297" y="418554"/>
                </a:lnTo>
                <a:lnTo>
                  <a:pt x="741997" y="413161"/>
                </a:lnTo>
                <a:lnTo>
                  <a:pt x="742481" y="407346"/>
                </a:lnTo>
                <a:lnTo>
                  <a:pt x="743122" y="388499"/>
                </a:lnTo>
                <a:lnTo>
                  <a:pt x="743317" y="379586"/>
                </a:lnTo>
                <a:lnTo>
                  <a:pt x="743351" y="372929"/>
                </a:lnTo>
                <a:close/>
              </a:path>
              <a:path w="743584" h="746125">
                <a:moveTo>
                  <a:pt x="60649" y="576696"/>
                </a:moveTo>
                <a:lnTo>
                  <a:pt x="6344" y="712019"/>
                </a:lnTo>
                <a:lnTo>
                  <a:pt x="23111" y="707409"/>
                </a:lnTo>
                <a:lnTo>
                  <a:pt x="17025" y="707409"/>
                </a:lnTo>
                <a:lnTo>
                  <a:pt x="12148" y="701923"/>
                </a:lnTo>
                <a:lnTo>
                  <a:pt x="20108" y="699752"/>
                </a:lnTo>
                <a:lnTo>
                  <a:pt x="68864" y="578656"/>
                </a:lnTo>
                <a:lnTo>
                  <a:pt x="61818" y="578656"/>
                </a:lnTo>
                <a:lnTo>
                  <a:pt x="60649" y="576696"/>
                </a:lnTo>
                <a:close/>
              </a:path>
              <a:path w="743584" h="746125">
                <a:moveTo>
                  <a:pt x="20108" y="699752"/>
                </a:moveTo>
                <a:lnTo>
                  <a:pt x="12148" y="701923"/>
                </a:lnTo>
                <a:lnTo>
                  <a:pt x="17025" y="707409"/>
                </a:lnTo>
                <a:lnTo>
                  <a:pt x="20108" y="699752"/>
                </a:lnTo>
                <a:close/>
              </a:path>
              <a:path w="743584" h="746125">
                <a:moveTo>
                  <a:pt x="152597" y="663619"/>
                </a:moveTo>
                <a:lnTo>
                  <a:pt x="20108" y="699752"/>
                </a:lnTo>
                <a:lnTo>
                  <a:pt x="17025" y="707409"/>
                </a:lnTo>
                <a:lnTo>
                  <a:pt x="23111" y="707409"/>
                </a:lnTo>
                <a:lnTo>
                  <a:pt x="151081" y="672224"/>
                </a:lnTo>
                <a:lnTo>
                  <a:pt x="149384" y="671100"/>
                </a:lnTo>
                <a:lnTo>
                  <a:pt x="163636" y="671100"/>
                </a:lnTo>
                <a:lnTo>
                  <a:pt x="154147" y="664775"/>
                </a:lnTo>
                <a:lnTo>
                  <a:pt x="152597" y="663619"/>
                </a:lnTo>
                <a:close/>
              </a:path>
              <a:path w="743584" h="746125">
                <a:moveTo>
                  <a:pt x="149384" y="671100"/>
                </a:moveTo>
                <a:lnTo>
                  <a:pt x="151081" y="672224"/>
                </a:lnTo>
                <a:lnTo>
                  <a:pt x="152813" y="671747"/>
                </a:lnTo>
                <a:lnTo>
                  <a:pt x="149384" y="671100"/>
                </a:lnTo>
                <a:close/>
              </a:path>
              <a:path w="743584" h="746125">
                <a:moveTo>
                  <a:pt x="61411" y="574796"/>
                </a:moveTo>
                <a:lnTo>
                  <a:pt x="60649" y="576696"/>
                </a:lnTo>
                <a:lnTo>
                  <a:pt x="61818" y="578656"/>
                </a:lnTo>
                <a:lnTo>
                  <a:pt x="61411" y="574796"/>
                </a:lnTo>
                <a:close/>
              </a:path>
              <a:path w="743584" h="746125">
                <a:moveTo>
                  <a:pt x="69279" y="574796"/>
                </a:moveTo>
                <a:lnTo>
                  <a:pt x="61411" y="574796"/>
                </a:lnTo>
                <a:lnTo>
                  <a:pt x="61818" y="578656"/>
                </a:lnTo>
                <a:lnTo>
                  <a:pt x="68864" y="578656"/>
                </a:lnTo>
                <a:lnTo>
                  <a:pt x="69984" y="575875"/>
                </a:lnTo>
                <a:lnTo>
                  <a:pt x="69279" y="574796"/>
                </a:lnTo>
                <a:close/>
              </a:path>
              <a:path w="743584" h="746125">
                <a:moveTo>
                  <a:pt x="370187" y="0"/>
                </a:moveTo>
                <a:lnTo>
                  <a:pt x="350907" y="935"/>
                </a:lnTo>
                <a:lnTo>
                  <a:pt x="344421" y="1187"/>
                </a:lnTo>
                <a:lnTo>
                  <a:pt x="337921" y="1564"/>
                </a:lnTo>
                <a:lnTo>
                  <a:pt x="279259" y="12189"/>
                </a:lnTo>
                <a:lnTo>
                  <a:pt x="227379" y="29392"/>
                </a:lnTo>
                <a:lnTo>
                  <a:pt x="177690" y="55443"/>
                </a:lnTo>
                <a:lnTo>
                  <a:pt x="131184" y="89136"/>
                </a:lnTo>
                <a:lnTo>
                  <a:pt x="89609" y="130646"/>
                </a:lnTo>
                <a:lnTo>
                  <a:pt x="54571" y="179268"/>
                </a:lnTo>
                <a:lnTo>
                  <a:pt x="26995" y="233744"/>
                </a:lnTo>
                <a:lnTo>
                  <a:pt x="8653" y="293103"/>
                </a:lnTo>
                <a:lnTo>
                  <a:pt x="2289" y="331951"/>
                </a:lnTo>
                <a:lnTo>
                  <a:pt x="772" y="356076"/>
                </a:lnTo>
                <a:lnTo>
                  <a:pt x="339" y="363644"/>
                </a:lnTo>
                <a:lnTo>
                  <a:pt x="86" y="370770"/>
                </a:lnTo>
                <a:lnTo>
                  <a:pt x="0" y="379586"/>
                </a:lnTo>
                <a:lnTo>
                  <a:pt x="214" y="387255"/>
                </a:lnTo>
                <a:lnTo>
                  <a:pt x="5234" y="435575"/>
                </a:lnTo>
                <a:lnTo>
                  <a:pt x="17255" y="485388"/>
                </a:lnTo>
                <a:lnTo>
                  <a:pt x="44263" y="549219"/>
                </a:lnTo>
                <a:lnTo>
                  <a:pt x="60649" y="576696"/>
                </a:lnTo>
                <a:lnTo>
                  <a:pt x="61411" y="574796"/>
                </a:lnTo>
                <a:lnTo>
                  <a:pt x="69279" y="574796"/>
                </a:lnTo>
                <a:lnTo>
                  <a:pt x="37056" y="514779"/>
                </a:lnTo>
                <a:lnTo>
                  <a:pt x="16504" y="449701"/>
                </a:lnTo>
                <a:lnTo>
                  <a:pt x="9582" y="402909"/>
                </a:lnTo>
                <a:lnTo>
                  <a:pt x="8393" y="379586"/>
                </a:lnTo>
                <a:lnTo>
                  <a:pt x="8477" y="370770"/>
                </a:lnTo>
                <a:lnTo>
                  <a:pt x="8734" y="363644"/>
                </a:lnTo>
                <a:lnTo>
                  <a:pt x="9183" y="355695"/>
                </a:lnTo>
                <a:lnTo>
                  <a:pt x="9951" y="340565"/>
                </a:lnTo>
                <a:lnTo>
                  <a:pt x="16795" y="294874"/>
                </a:lnTo>
                <a:lnTo>
                  <a:pt x="34677" y="236829"/>
                </a:lnTo>
                <a:lnTo>
                  <a:pt x="61571" y="183521"/>
                </a:lnTo>
                <a:lnTo>
                  <a:pt x="95759" y="135897"/>
                </a:lnTo>
                <a:lnTo>
                  <a:pt x="136358" y="95183"/>
                </a:lnTo>
                <a:lnTo>
                  <a:pt x="181817" y="62100"/>
                </a:lnTo>
                <a:lnTo>
                  <a:pt x="230395" y="36448"/>
                </a:lnTo>
                <a:lnTo>
                  <a:pt x="281144" y="19431"/>
                </a:lnTo>
                <a:lnTo>
                  <a:pt x="332252" y="9531"/>
                </a:lnTo>
                <a:lnTo>
                  <a:pt x="351349" y="8142"/>
                </a:lnTo>
                <a:lnTo>
                  <a:pt x="370257" y="7132"/>
                </a:lnTo>
                <a:lnTo>
                  <a:pt x="441652" y="7132"/>
                </a:lnTo>
                <a:lnTo>
                  <a:pt x="408032" y="1632"/>
                </a:lnTo>
                <a:lnTo>
                  <a:pt x="382910" y="279"/>
                </a:lnTo>
                <a:lnTo>
                  <a:pt x="370187" y="0"/>
                </a:lnTo>
                <a:close/>
              </a:path>
              <a:path w="743584" h="746125">
                <a:moveTo>
                  <a:pt x="441652" y="7132"/>
                </a:moveTo>
                <a:lnTo>
                  <a:pt x="370257" y="7132"/>
                </a:lnTo>
                <a:lnTo>
                  <a:pt x="382739" y="7358"/>
                </a:lnTo>
                <a:lnTo>
                  <a:pt x="407410" y="8566"/>
                </a:lnTo>
                <a:lnTo>
                  <a:pt x="454890" y="16105"/>
                </a:lnTo>
                <a:lnTo>
                  <a:pt x="499306" y="29170"/>
                </a:lnTo>
                <a:lnTo>
                  <a:pt x="540214" y="46805"/>
                </a:lnTo>
                <a:lnTo>
                  <a:pt x="577171" y="68053"/>
                </a:lnTo>
                <a:lnTo>
                  <a:pt x="609721" y="92466"/>
                </a:lnTo>
                <a:lnTo>
                  <a:pt x="637939" y="118813"/>
                </a:lnTo>
                <a:lnTo>
                  <a:pt x="682086" y="174060"/>
                </a:lnTo>
                <a:lnTo>
                  <a:pt x="711466" y="228205"/>
                </a:lnTo>
                <a:lnTo>
                  <a:pt x="728568" y="277158"/>
                </a:lnTo>
                <a:lnTo>
                  <a:pt x="740112" y="334092"/>
                </a:lnTo>
                <a:lnTo>
                  <a:pt x="740798" y="343744"/>
                </a:lnTo>
                <a:lnTo>
                  <a:pt x="741128" y="347834"/>
                </a:lnTo>
                <a:lnTo>
                  <a:pt x="742474" y="366541"/>
                </a:lnTo>
                <a:lnTo>
                  <a:pt x="742843" y="370770"/>
                </a:lnTo>
                <a:lnTo>
                  <a:pt x="743084" y="372929"/>
                </a:lnTo>
                <a:lnTo>
                  <a:pt x="743389" y="372929"/>
                </a:lnTo>
                <a:lnTo>
                  <a:pt x="743269" y="363644"/>
                </a:lnTo>
                <a:lnTo>
                  <a:pt x="742817" y="347732"/>
                </a:lnTo>
                <a:lnTo>
                  <a:pt x="742621" y="343744"/>
                </a:lnTo>
                <a:lnTo>
                  <a:pt x="742627" y="338957"/>
                </a:lnTo>
                <a:lnTo>
                  <a:pt x="737089" y="297936"/>
                </a:lnTo>
                <a:lnTo>
                  <a:pt x="724746" y="252419"/>
                </a:lnTo>
                <a:lnTo>
                  <a:pt x="702428" y="199487"/>
                </a:lnTo>
                <a:lnTo>
                  <a:pt x="665957" y="143167"/>
                </a:lnTo>
                <a:lnTo>
                  <a:pt x="613360" y="88145"/>
                </a:lnTo>
                <a:lnTo>
                  <a:pt x="580473" y="63113"/>
                </a:lnTo>
                <a:lnTo>
                  <a:pt x="543044" y="41267"/>
                </a:lnTo>
                <a:lnTo>
                  <a:pt x="501525" y="23081"/>
                </a:lnTo>
                <a:lnTo>
                  <a:pt x="456318" y="9531"/>
                </a:lnTo>
                <a:lnTo>
                  <a:pt x="441652" y="7132"/>
                </a:lnTo>
                <a:close/>
              </a:path>
            </a:pathLst>
          </a:custGeom>
          <a:solidFill>
            <a:srgbClr val="2532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1514286" y="3027499"/>
            <a:ext cx="2747645" cy="3679190"/>
          </a:xfrm>
          <a:custGeom>
            <a:avLst/>
            <a:gdLst/>
            <a:ahLst/>
            <a:cxnLst/>
            <a:rect l="l" t="t" r="r" b="b"/>
            <a:pathLst>
              <a:path w="2747644" h="3679190">
                <a:moveTo>
                  <a:pt x="1009307" y="2045094"/>
                </a:moveTo>
                <a:lnTo>
                  <a:pt x="1004620" y="3679191"/>
                </a:lnTo>
                <a:lnTo>
                  <a:pt x="1729879" y="3679191"/>
                </a:lnTo>
                <a:lnTo>
                  <a:pt x="1729879" y="2710447"/>
                </a:lnTo>
                <a:lnTo>
                  <a:pt x="2317930" y="2540920"/>
                </a:lnTo>
                <a:lnTo>
                  <a:pt x="2619902" y="2340255"/>
                </a:lnTo>
                <a:lnTo>
                  <a:pt x="2704503" y="2065324"/>
                </a:lnTo>
                <a:lnTo>
                  <a:pt x="1207534" y="2065324"/>
                </a:lnTo>
                <a:lnTo>
                  <a:pt x="1144449" y="2062252"/>
                </a:lnTo>
                <a:lnTo>
                  <a:pt x="1078391" y="2055572"/>
                </a:lnTo>
                <a:lnTo>
                  <a:pt x="1009307" y="2045094"/>
                </a:lnTo>
                <a:close/>
              </a:path>
              <a:path w="2747644" h="3679190">
                <a:moveTo>
                  <a:pt x="2640408" y="748132"/>
                </a:moveTo>
                <a:lnTo>
                  <a:pt x="1373454" y="748132"/>
                </a:lnTo>
                <a:lnTo>
                  <a:pt x="1433912" y="749608"/>
                </a:lnTo>
                <a:lnTo>
                  <a:pt x="1490704" y="755919"/>
                </a:lnTo>
                <a:lnTo>
                  <a:pt x="1543915" y="766663"/>
                </a:lnTo>
                <a:lnTo>
                  <a:pt x="1593628" y="781440"/>
                </a:lnTo>
                <a:lnTo>
                  <a:pt x="1639929" y="799846"/>
                </a:lnTo>
                <a:lnTo>
                  <a:pt x="1682901" y="821480"/>
                </a:lnTo>
                <a:lnTo>
                  <a:pt x="1722630" y="845939"/>
                </a:lnTo>
                <a:lnTo>
                  <a:pt x="1759200" y="872822"/>
                </a:lnTo>
                <a:lnTo>
                  <a:pt x="1792696" y="901728"/>
                </a:lnTo>
                <a:lnTo>
                  <a:pt x="1823201" y="932253"/>
                </a:lnTo>
                <a:lnTo>
                  <a:pt x="1850802" y="963996"/>
                </a:lnTo>
                <a:lnTo>
                  <a:pt x="1875581" y="996554"/>
                </a:lnTo>
                <a:lnTo>
                  <a:pt x="1897624" y="1029527"/>
                </a:lnTo>
                <a:lnTo>
                  <a:pt x="1917015" y="1062512"/>
                </a:lnTo>
                <a:lnTo>
                  <a:pt x="1948180" y="1126910"/>
                </a:lnTo>
                <a:lnTo>
                  <a:pt x="1965072" y="1172059"/>
                </a:lnTo>
                <a:lnTo>
                  <a:pt x="1978263" y="1217982"/>
                </a:lnTo>
                <a:lnTo>
                  <a:pt x="1987812" y="1264492"/>
                </a:lnTo>
                <a:lnTo>
                  <a:pt x="1993777" y="1311404"/>
                </a:lnTo>
                <a:lnTo>
                  <a:pt x="1996217" y="1358531"/>
                </a:lnTo>
                <a:lnTo>
                  <a:pt x="1995193" y="1405688"/>
                </a:lnTo>
                <a:lnTo>
                  <a:pt x="1990762" y="1452688"/>
                </a:lnTo>
                <a:lnTo>
                  <a:pt x="1982983" y="1499344"/>
                </a:lnTo>
                <a:lnTo>
                  <a:pt x="1971916" y="1545471"/>
                </a:lnTo>
                <a:lnTo>
                  <a:pt x="1957620" y="1590883"/>
                </a:lnTo>
                <a:lnTo>
                  <a:pt x="1940153" y="1635394"/>
                </a:lnTo>
                <a:lnTo>
                  <a:pt x="1919575" y="1678816"/>
                </a:lnTo>
                <a:lnTo>
                  <a:pt x="1895944" y="1720965"/>
                </a:lnTo>
                <a:lnTo>
                  <a:pt x="1856422" y="1779343"/>
                </a:lnTo>
                <a:lnTo>
                  <a:pt x="1808661" y="1836249"/>
                </a:lnTo>
                <a:lnTo>
                  <a:pt x="1781556" y="1863674"/>
                </a:lnTo>
                <a:lnTo>
                  <a:pt x="1752230" y="1890159"/>
                </a:lnTo>
                <a:lnTo>
                  <a:pt x="1720629" y="1915514"/>
                </a:lnTo>
                <a:lnTo>
                  <a:pt x="1686700" y="1939548"/>
                </a:lnTo>
                <a:lnTo>
                  <a:pt x="1650389" y="1962071"/>
                </a:lnTo>
                <a:lnTo>
                  <a:pt x="1611642" y="1982892"/>
                </a:lnTo>
                <a:lnTo>
                  <a:pt x="1570405" y="2001821"/>
                </a:lnTo>
                <a:lnTo>
                  <a:pt x="1526626" y="2018667"/>
                </a:lnTo>
                <a:lnTo>
                  <a:pt x="1480249" y="2033239"/>
                </a:lnTo>
                <a:lnTo>
                  <a:pt x="1431222" y="2045347"/>
                </a:lnTo>
                <a:lnTo>
                  <a:pt x="1379491" y="2054799"/>
                </a:lnTo>
                <a:lnTo>
                  <a:pt x="1325002" y="2061407"/>
                </a:lnTo>
                <a:lnTo>
                  <a:pt x="1267701" y="2064979"/>
                </a:lnTo>
                <a:lnTo>
                  <a:pt x="1207534" y="2065324"/>
                </a:lnTo>
                <a:lnTo>
                  <a:pt x="2704503" y="2065324"/>
                </a:lnTo>
                <a:lnTo>
                  <a:pt x="2731154" y="1978713"/>
                </a:lnTo>
                <a:lnTo>
                  <a:pt x="2747048" y="1326554"/>
                </a:lnTo>
                <a:lnTo>
                  <a:pt x="2745930" y="1260610"/>
                </a:lnTo>
                <a:lnTo>
                  <a:pt x="2742622" y="1196822"/>
                </a:lnTo>
                <a:lnTo>
                  <a:pt x="2737193" y="1135156"/>
                </a:lnTo>
                <a:lnTo>
                  <a:pt x="2729713" y="1075578"/>
                </a:lnTo>
                <a:lnTo>
                  <a:pt x="2720248" y="1018054"/>
                </a:lnTo>
                <a:lnTo>
                  <a:pt x="2708870" y="962551"/>
                </a:lnTo>
                <a:lnTo>
                  <a:pt x="2695645" y="909034"/>
                </a:lnTo>
                <a:lnTo>
                  <a:pt x="2680644" y="857470"/>
                </a:lnTo>
                <a:lnTo>
                  <a:pt x="2663934" y="807825"/>
                </a:lnTo>
                <a:lnTo>
                  <a:pt x="2645585" y="760064"/>
                </a:lnTo>
                <a:lnTo>
                  <a:pt x="2640408" y="748132"/>
                </a:lnTo>
                <a:close/>
              </a:path>
              <a:path w="2747644" h="3679190">
                <a:moveTo>
                  <a:pt x="1121573" y="0"/>
                </a:moveTo>
                <a:lnTo>
                  <a:pt x="1077207" y="869"/>
                </a:lnTo>
                <a:lnTo>
                  <a:pt x="1031216" y="2776"/>
                </a:lnTo>
                <a:lnTo>
                  <a:pt x="982529" y="5882"/>
                </a:lnTo>
                <a:lnTo>
                  <a:pt x="930076" y="10350"/>
                </a:lnTo>
                <a:lnTo>
                  <a:pt x="872784" y="16343"/>
                </a:lnTo>
                <a:lnTo>
                  <a:pt x="809585" y="24024"/>
                </a:lnTo>
                <a:lnTo>
                  <a:pt x="739406" y="33554"/>
                </a:lnTo>
                <a:lnTo>
                  <a:pt x="671961" y="47071"/>
                </a:lnTo>
                <a:lnTo>
                  <a:pt x="606090" y="68218"/>
                </a:lnTo>
                <a:lnTo>
                  <a:pt x="542081" y="96911"/>
                </a:lnTo>
                <a:lnTo>
                  <a:pt x="480220" y="133064"/>
                </a:lnTo>
                <a:lnTo>
                  <a:pt x="420793" y="176593"/>
                </a:lnTo>
                <a:lnTo>
                  <a:pt x="364086" y="227413"/>
                </a:lnTo>
                <a:lnTo>
                  <a:pt x="336842" y="255530"/>
                </a:lnTo>
                <a:lnTo>
                  <a:pt x="310386" y="285438"/>
                </a:lnTo>
                <a:lnTo>
                  <a:pt x="284752" y="317127"/>
                </a:lnTo>
                <a:lnTo>
                  <a:pt x="259978" y="350584"/>
                </a:lnTo>
                <a:lnTo>
                  <a:pt x="236099" y="385801"/>
                </a:lnTo>
                <a:lnTo>
                  <a:pt x="213150" y="422766"/>
                </a:lnTo>
                <a:lnTo>
                  <a:pt x="191168" y="461469"/>
                </a:lnTo>
                <a:lnTo>
                  <a:pt x="170187" y="501899"/>
                </a:lnTo>
                <a:lnTo>
                  <a:pt x="150245" y="544045"/>
                </a:lnTo>
                <a:lnTo>
                  <a:pt x="131376" y="587897"/>
                </a:lnTo>
                <a:lnTo>
                  <a:pt x="113617" y="633445"/>
                </a:lnTo>
                <a:lnTo>
                  <a:pt x="97004" y="680676"/>
                </a:lnTo>
                <a:lnTo>
                  <a:pt x="81571" y="729582"/>
                </a:lnTo>
                <a:lnTo>
                  <a:pt x="67355" y="780152"/>
                </a:lnTo>
                <a:lnTo>
                  <a:pt x="54392" y="832374"/>
                </a:lnTo>
                <a:lnTo>
                  <a:pt x="42717" y="886238"/>
                </a:lnTo>
                <a:lnTo>
                  <a:pt x="32367" y="941733"/>
                </a:lnTo>
                <a:lnTo>
                  <a:pt x="23377" y="998850"/>
                </a:lnTo>
                <a:lnTo>
                  <a:pt x="15782" y="1057576"/>
                </a:lnTo>
                <a:lnTo>
                  <a:pt x="9619" y="1117903"/>
                </a:lnTo>
                <a:lnTo>
                  <a:pt x="4924" y="1179818"/>
                </a:lnTo>
                <a:lnTo>
                  <a:pt x="1731" y="1243312"/>
                </a:lnTo>
                <a:lnTo>
                  <a:pt x="78" y="1308373"/>
                </a:lnTo>
                <a:lnTo>
                  <a:pt x="0" y="1374992"/>
                </a:lnTo>
                <a:lnTo>
                  <a:pt x="733463" y="1374992"/>
                </a:lnTo>
                <a:lnTo>
                  <a:pt x="743462" y="1018789"/>
                </a:lnTo>
                <a:lnTo>
                  <a:pt x="813461" y="834757"/>
                </a:lnTo>
                <a:lnTo>
                  <a:pt x="1003459" y="764128"/>
                </a:lnTo>
                <a:lnTo>
                  <a:pt x="1373454" y="748132"/>
                </a:lnTo>
                <a:lnTo>
                  <a:pt x="2640408" y="748132"/>
                </a:lnTo>
                <a:lnTo>
                  <a:pt x="2625666" y="714155"/>
                </a:lnTo>
                <a:lnTo>
                  <a:pt x="2604246" y="670063"/>
                </a:lnTo>
                <a:lnTo>
                  <a:pt x="2581392" y="627755"/>
                </a:lnTo>
                <a:lnTo>
                  <a:pt x="2557175" y="587196"/>
                </a:lnTo>
                <a:lnTo>
                  <a:pt x="2531662" y="548352"/>
                </a:lnTo>
                <a:lnTo>
                  <a:pt x="2504923" y="511191"/>
                </a:lnTo>
                <a:lnTo>
                  <a:pt x="2477027" y="475677"/>
                </a:lnTo>
                <a:lnTo>
                  <a:pt x="2448041" y="441778"/>
                </a:lnTo>
                <a:lnTo>
                  <a:pt x="2418037" y="409459"/>
                </a:lnTo>
                <a:lnTo>
                  <a:pt x="2387081" y="378686"/>
                </a:lnTo>
                <a:lnTo>
                  <a:pt x="2355242" y="349426"/>
                </a:lnTo>
                <a:lnTo>
                  <a:pt x="2322591" y="321644"/>
                </a:lnTo>
                <a:lnTo>
                  <a:pt x="2289195" y="295308"/>
                </a:lnTo>
                <a:lnTo>
                  <a:pt x="2255123" y="270382"/>
                </a:lnTo>
                <a:lnTo>
                  <a:pt x="2220444" y="246834"/>
                </a:lnTo>
                <a:lnTo>
                  <a:pt x="2185227" y="224628"/>
                </a:lnTo>
                <a:lnTo>
                  <a:pt x="2149541" y="203733"/>
                </a:lnTo>
                <a:lnTo>
                  <a:pt x="2113454" y="184112"/>
                </a:lnTo>
                <a:lnTo>
                  <a:pt x="2077036" y="165734"/>
                </a:lnTo>
                <a:lnTo>
                  <a:pt x="2040355" y="148563"/>
                </a:lnTo>
                <a:lnTo>
                  <a:pt x="2003480" y="132567"/>
                </a:lnTo>
                <a:lnTo>
                  <a:pt x="1966479" y="117710"/>
                </a:lnTo>
                <a:lnTo>
                  <a:pt x="1929423" y="103960"/>
                </a:lnTo>
                <a:lnTo>
                  <a:pt x="1892379" y="91283"/>
                </a:lnTo>
                <a:lnTo>
                  <a:pt x="1855416" y="79643"/>
                </a:lnTo>
                <a:lnTo>
                  <a:pt x="1818603" y="69009"/>
                </a:lnTo>
                <a:lnTo>
                  <a:pt x="1745703" y="50619"/>
                </a:lnTo>
                <a:lnTo>
                  <a:pt x="1674230" y="35842"/>
                </a:lnTo>
                <a:lnTo>
                  <a:pt x="1604733" y="24406"/>
                </a:lnTo>
                <a:lnTo>
                  <a:pt x="1537764" y="16042"/>
                </a:lnTo>
                <a:lnTo>
                  <a:pt x="1473873" y="10478"/>
                </a:lnTo>
                <a:lnTo>
                  <a:pt x="1209713" y="719"/>
                </a:lnTo>
                <a:lnTo>
                  <a:pt x="1165384" y="4"/>
                </a:lnTo>
                <a:lnTo>
                  <a:pt x="1121573" y="0"/>
                </a:lnTo>
                <a:close/>
              </a:path>
            </a:pathLst>
          </a:custGeom>
          <a:solidFill>
            <a:srgbClr val="E751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2516878" y="7047369"/>
            <a:ext cx="736600" cy="687705"/>
          </a:xfrm>
          <a:custGeom>
            <a:avLst/>
            <a:gdLst/>
            <a:ahLst/>
            <a:cxnLst/>
            <a:rect l="l" t="t" r="r" b="b"/>
            <a:pathLst>
              <a:path w="736600" h="687704">
                <a:moveTo>
                  <a:pt x="736041" y="687438"/>
                </a:moveTo>
                <a:lnTo>
                  <a:pt x="0" y="687438"/>
                </a:lnTo>
                <a:lnTo>
                  <a:pt x="0" y="0"/>
                </a:lnTo>
                <a:lnTo>
                  <a:pt x="736041" y="0"/>
                </a:lnTo>
                <a:lnTo>
                  <a:pt x="736041" y="687438"/>
                </a:lnTo>
                <a:close/>
              </a:path>
            </a:pathLst>
          </a:custGeom>
          <a:solidFill>
            <a:srgbClr val="E751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2516878" y="7047369"/>
            <a:ext cx="736600" cy="687705"/>
          </a:xfrm>
          <a:custGeom>
            <a:avLst/>
            <a:gdLst/>
            <a:ahLst/>
            <a:cxnLst/>
            <a:rect l="l" t="t" r="r" b="b"/>
            <a:pathLst>
              <a:path w="736600" h="687704">
                <a:moveTo>
                  <a:pt x="736041" y="687438"/>
                </a:moveTo>
                <a:lnTo>
                  <a:pt x="0" y="687438"/>
                </a:lnTo>
                <a:lnTo>
                  <a:pt x="0" y="0"/>
                </a:lnTo>
                <a:lnTo>
                  <a:pt x="736041" y="0"/>
                </a:lnTo>
                <a:lnTo>
                  <a:pt x="736041" y="687438"/>
                </a:lnTo>
                <a:close/>
              </a:path>
            </a:pathLst>
          </a:custGeom>
          <a:solidFill>
            <a:srgbClr val="010202">
              <a:alpha val="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514286" y="3027499"/>
            <a:ext cx="2747645" cy="3679190"/>
          </a:xfrm>
          <a:custGeom>
            <a:avLst/>
            <a:gdLst/>
            <a:ahLst/>
            <a:cxnLst/>
            <a:rect l="l" t="t" r="r" b="b"/>
            <a:pathLst>
              <a:path w="2747644" h="3679190">
                <a:moveTo>
                  <a:pt x="1009307" y="2045094"/>
                </a:moveTo>
                <a:lnTo>
                  <a:pt x="1004620" y="3679191"/>
                </a:lnTo>
                <a:lnTo>
                  <a:pt x="1729879" y="3679191"/>
                </a:lnTo>
                <a:lnTo>
                  <a:pt x="1729879" y="2710447"/>
                </a:lnTo>
                <a:lnTo>
                  <a:pt x="2317930" y="2540920"/>
                </a:lnTo>
                <a:lnTo>
                  <a:pt x="2619902" y="2340255"/>
                </a:lnTo>
                <a:lnTo>
                  <a:pt x="2704503" y="2065324"/>
                </a:lnTo>
                <a:lnTo>
                  <a:pt x="1207534" y="2065324"/>
                </a:lnTo>
                <a:lnTo>
                  <a:pt x="1144449" y="2062252"/>
                </a:lnTo>
                <a:lnTo>
                  <a:pt x="1078391" y="2055572"/>
                </a:lnTo>
                <a:lnTo>
                  <a:pt x="1009307" y="2045094"/>
                </a:lnTo>
                <a:close/>
              </a:path>
              <a:path w="2747644" h="3679190">
                <a:moveTo>
                  <a:pt x="2640408" y="748132"/>
                </a:moveTo>
                <a:lnTo>
                  <a:pt x="1373454" y="748132"/>
                </a:lnTo>
                <a:lnTo>
                  <a:pt x="1433912" y="749608"/>
                </a:lnTo>
                <a:lnTo>
                  <a:pt x="1490704" y="755919"/>
                </a:lnTo>
                <a:lnTo>
                  <a:pt x="1543915" y="766663"/>
                </a:lnTo>
                <a:lnTo>
                  <a:pt x="1593628" y="781440"/>
                </a:lnTo>
                <a:lnTo>
                  <a:pt x="1639929" y="799846"/>
                </a:lnTo>
                <a:lnTo>
                  <a:pt x="1682901" y="821480"/>
                </a:lnTo>
                <a:lnTo>
                  <a:pt x="1722630" y="845939"/>
                </a:lnTo>
                <a:lnTo>
                  <a:pt x="1759200" y="872822"/>
                </a:lnTo>
                <a:lnTo>
                  <a:pt x="1792696" y="901728"/>
                </a:lnTo>
                <a:lnTo>
                  <a:pt x="1823201" y="932253"/>
                </a:lnTo>
                <a:lnTo>
                  <a:pt x="1850802" y="963996"/>
                </a:lnTo>
                <a:lnTo>
                  <a:pt x="1875581" y="996554"/>
                </a:lnTo>
                <a:lnTo>
                  <a:pt x="1897624" y="1029527"/>
                </a:lnTo>
                <a:lnTo>
                  <a:pt x="1917015" y="1062512"/>
                </a:lnTo>
                <a:lnTo>
                  <a:pt x="1948180" y="1126910"/>
                </a:lnTo>
                <a:lnTo>
                  <a:pt x="1965072" y="1172059"/>
                </a:lnTo>
                <a:lnTo>
                  <a:pt x="1978263" y="1217982"/>
                </a:lnTo>
                <a:lnTo>
                  <a:pt x="1987812" y="1264492"/>
                </a:lnTo>
                <a:lnTo>
                  <a:pt x="1993777" y="1311404"/>
                </a:lnTo>
                <a:lnTo>
                  <a:pt x="1996217" y="1358531"/>
                </a:lnTo>
                <a:lnTo>
                  <a:pt x="1995193" y="1405688"/>
                </a:lnTo>
                <a:lnTo>
                  <a:pt x="1990762" y="1452688"/>
                </a:lnTo>
                <a:lnTo>
                  <a:pt x="1982983" y="1499344"/>
                </a:lnTo>
                <a:lnTo>
                  <a:pt x="1971916" y="1545471"/>
                </a:lnTo>
                <a:lnTo>
                  <a:pt x="1957620" y="1590883"/>
                </a:lnTo>
                <a:lnTo>
                  <a:pt x="1940153" y="1635394"/>
                </a:lnTo>
                <a:lnTo>
                  <a:pt x="1919575" y="1678816"/>
                </a:lnTo>
                <a:lnTo>
                  <a:pt x="1895944" y="1720965"/>
                </a:lnTo>
                <a:lnTo>
                  <a:pt x="1856422" y="1779343"/>
                </a:lnTo>
                <a:lnTo>
                  <a:pt x="1808661" y="1836249"/>
                </a:lnTo>
                <a:lnTo>
                  <a:pt x="1781556" y="1863674"/>
                </a:lnTo>
                <a:lnTo>
                  <a:pt x="1752230" y="1890159"/>
                </a:lnTo>
                <a:lnTo>
                  <a:pt x="1720629" y="1915514"/>
                </a:lnTo>
                <a:lnTo>
                  <a:pt x="1686700" y="1939548"/>
                </a:lnTo>
                <a:lnTo>
                  <a:pt x="1650389" y="1962071"/>
                </a:lnTo>
                <a:lnTo>
                  <a:pt x="1611642" y="1982892"/>
                </a:lnTo>
                <a:lnTo>
                  <a:pt x="1570405" y="2001821"/>
                </a:lnTo>
                <a:lnTo>
                  <a:pt x="1526626" y="2018667"/>
                </a:lnTo>
                <a:lnTo>
                  <a:pt x="1480249" y="2033239"/>
                </a:lnTo>
                <a:lnTo>
                  <a:pt x="1431222" y="2045347"/>
                </a:lnTo>
                <a:lnTo>
                  <a:pt x="1379491" y="2054799"/>
                </a:lnTo>
                <a:lnTo>
                  <a:pt x="1325002" y="2061407"/>
                </a:lnTo>
                <a:lnTo>
                  <a:pt x="1267701" y="2064979"/>
                </a:lnTo>
                <a:lnTo>
                  <a:pt x="1207534" y="2065324"/>
                </a:lnTo>
                <a:lnTo>
                  <a:pt x="2704503" y="2065324"/>
                </a:lnTo>
                <a:lnTo>
                  <a:pt x="2731154" y="1978713"/>
                </a:lnTo>
                <a:lnTo>
                  <a:pt x="2747048" y="1326554"/>
                </a:lnTo>
                <a:lnTo>
                  <a:pt x="2745930" y="1260610"/>
                </a:lnTo>
                <a:lnTo>
                  <a:pt x="2742622" y="1196822"/>
                </a:lnTo>
                <a:lnTo>
                  <a:pt x="2737193" y="1135156"/>
                </a:lnTo>
                <a:lnTo>
                  <a:pt x="2729713" y="1075578"/>
                </a:lnTo>
                <a:lnTo>
                  <a:pt x="2720248" y="1018054"/>
                </a:lnTo>
                <a:lnTo>
                  <a:pt x="2708870" y="962551"/>
                </a:lnTo>
                <a:lnTo>
                  <a:pt x="2695645" y="909034"/>
                </a:lnTo>
                <a:lnTo>
                  <a:pt x="2680644" y="857470"/>
                </a:lnTo>
                <a:lnTo>
                  <a:pt x="2663934" y="807825"/>
                </a:lnTo>
                <a:lnTo>
                  <a:pt x="2645585" y="760064"/>
                </a:lnTo>
                <a:lnTo>
                  <a:pt x="2640408" y="748132"/>
                </a:lnTo>
                <a:close/>
              </a:path>
              <a:path w="2747644" h="3679190">
                <a:moveTo>
                  <a:pt x="1121573" y="0"/>
                </a:moveTo>
                <a:lnTo>
                  <a:pt x="1077207" y="869"/>
                </a:lnTo>
                <a:lnTo>
                  <a:pt x="1031216" y="2776"/>
                </a:lnTo>
                <a:lnTo>
                  <a:pt x="982529" y="5882"/>
                </a:lnTo>
                <a:lnTo>
                  <a:pt x="930076" y="10350"/>
                </a:lnTo>
                <a:lnTo>
                  <a:pt x="872784" y="16343"/>
                </a:lnTo>
                <a:lnTo>
                  <a:pt x="809585" y="24024"/>
                </a:lnTo>
                <a:lnTo>
                  <a:pt x="739406" y="33554"/>
                </a:lnTo>
                <a:lnTo>
                  <a:pt x="671961" y="47071"/>
                </a:lnTo>
                <a:lnTo>
                  <a:pt x="606090" y="68218"/>
                </a:lnTo>
                <a:lnTo>
                  <a:pt x="542081" y="96911"/>
                </a:lnTo>
                <a:lnTo>
                  <a:pt x="480220" y="133064"/>
                </a:lnTo>
                <a:lnTo>
                  <a:pt x="420793" y="176593"/>
                </a:lnTo>
                <a:lnTo>
                  <a:pt x="364086" y="227413"/>
                </a:lnTo>
                <a:lnTo>
                  <a:pt x="336842" y="255530"/>
                </a:lnTo>
                <a:lnTo>
                  <a:pt x="310386" y="285438"/>
                </a:lnTo>
                <a:lnTo>
                  <a:pt x="284752" y="317127"/>
                </a:lnTo>
                <a:lnTo>
                  <a:pt x="259978" y="350584"/>
                </a:lnTo>
                <a:lnTo>
                  <a:pt x="236099" y="385801"/>
                </a:lnTo>
                <a:lnTo>
                  <a:pt x="213150" y="422766"/>
                </a:lnTo>
                <a:lnTo>
                  <a:pt x="191168" y="461469"/>
                </a:lnTo>
                <a:lnTo>
                  <a:pt x="170187" y="501899"/>
                </a:lnTo>
                <a:lnTo>
                  <a:pt x="150245" y="544045"/>
                </a:lnTo>
                <a:lnTo>
                  <a:pt x="131376" y="587897"/>
                </a:lnTo>
                <a:lnTo>
                  <a:pt x="113617" y="633445"/>
                </a:lnTo>
                <a:lnTo>
                  <a:pt x="97004" y="680676"/>
                </a:lnTo>
                <a:lnTo>
                  <a:pt x="81571" y="729582"/>
                </a:lnTo>
                <a:lnTo>
                  <a:pt x="67355" y="780152"/>
                </a:lnTo>
                <a:lnTo>
                  <a:pt x="54392" y="832374"/>
                </a:lnTo>
                <a:lnTo>
                  <a:pt x="42717" y="886238"/>
                </a:lnTo>
                <a:lnTo>
                  <a:pt x="32367" y="941733"/>
                </a:lnTo>
                <a:lnTo>
                  <a:pt x="23377" y="998850"/>
                </a:lnTo>
                <a:lnTo>
                  <a:pt x="15782" y="1057576"/>
                </a:lnTo>
                <a:lnTo>
                  <a:pt x="9619" y="1117903"/>
                </a:lnTo>
                <a:lnTo>
                  <a:pt x="4924" y="1179818"/>
                </a:lnTo>
                <a:lnTo>
                  <a:pt x="1731" y="1243312"/>
                </a:lnTo>
                <a:lnTo>
                  <a:pt x="78" y="1308373"/>
                </a:lnTo>
                <a:lnTo>
                  <a:pt x="0" y="1374992"/>
                </a:lnTo>
                <a:lnTo>
                  <a:pt x="733463" y="1374992"/>
                </a:lnTo>
                <a:lnTo>
                  <a:pt x="743462" y="1018789"/>
                </a:lnTo>
                <a:lnTo>
                  <a:pt x="813461" y="834757"/>
                </a:lnTo>
                <a:lnTo>
                  <a:pt x="1003459" y="764128"/>
                </a:lnTo>
                <a:lnTo>
                  <a:pt x="1373454" y="748132"/>
                </a:lnTo>
                <a:lnTo>
                  <a:pt x="2640408" y="748132"/>
                </a:lnTo>
                <a:lnTo>
                  <a:pt x="2625666" y="714155"/>
                </a:lnTo>
                <a:lnTo>
                  <a:pt x="2604246" y="670063"/>
                </a:lnTo>
                <a:lnTo>
                  <a:pt x="2581392" y="627755"/>
                </a:lnTo>
                <a:lnTo>
                  <a:pt x="2557175" y="587196"/>
                </a:lnTo>
                <a:lnTo>
                  <a:pt x="2531662" y="548352"/>
                </a:lnTo>
                <a:lnTo>
                  <a:pt x="2504923" y="511191"/>
                </a:lnTo>
                <a:lnTo>
                  <a:pt x="2477027" y="475677"/>
                </a:lnTo>
                <a:lnTo>
                  <a:pt x="2448041" y="441778"/>
                </a:lnTo>
                <a:lnTo>
                  <a:pt x="2418037" y="409459"/>
                </a:lnTo>
                <a:lnTo>
                  <a:pt x="2387081" y="378686"/>
                </a:lnTo>
                <a:lnTo>
                  <a:pt x="2355242" y="349426"/>
                </a:lnTo>
                <a:lnTo>
                  <a:pt x="2322591" y="321644"/>
                </a:lnTo>
                <a:lnTo>
                  <a:pt x="2289195" y="295308"/>
                </a:lnTo>
                <a:lnTo>
                  <a:pt x="2255123" y="270382"/>
                </a:lnTo>
                <a:lnTo>
                  <a:pt x="2220444" y="246834"/>
                </a:lnTo>
                <a:lnTo>
                  <a:pt x="2185227" y="224628"/>
                </a:lnTo>
                <a:lnTo>
                  <a:pt x="2149541" y="203733"/>
                </a:lnTo>
                <a:lnTo>
                  <a:pt x="2113454" y="184112"/>
                </a:lnTo>
                <a:lnTo>
                  <a:pt x="2077036" y="165734"/>
                </a:lnTo>
                <a:lnTo>
                  <a:pt x="2040355" y="148563"/>
                </a:lnTo>
                <a:lnTo>
                  <a:pt x="2003480" y="132567"/>
                </a:lnTo>
                <a:lnTo>
                  <a:pt x="1966479" y="117710"/>
                </a:lnTo>
                <a:lnTo>
                  <a:pt x="1929423" y="103960"/>
                </a:lnTo>
                <a:lnTo>
                  <a:pt x="1892379" y="91283"/>
                </a:lnTo>
                <a:lnTo>
                  <a:pt x="1855416" y="79643"/>
                </a:lnTo>
                <a:lnTo>
                  <a:pt x="1818603" y="69009"/>
                </a:lnTo>
                <a:lnTo>
                  <a:pt x="1745703" y="50619"/>
                </a:lnTo>
                <a:lnTo>
                  <a:pt x="1674230" y="35842"/>
                </a:lnTo>
                <a:lnTo>
                  <a:pt x="1604733" y="24406"/>
                </a:lnTo>
                <a:lnTo>
                  <a:pt x="1537764" y="16042"/>
                </a:lnTo>
                <a:lnTo>
                  <a:pt x="1473873" y="10478"/>
                </a:lnTo>
                <a:lnTo>
                  <a:pt x="1209713" y="719"/>
                </a:lnTo>
                <a:lnTo>
                  <a:pt x="1165384" y="4"/>
                </a:lnTo>
                <a:lnTo>
                  <a:pt x="1121573" y="0"/>
                </a:lnTo>
                <a:close/>
              </a:path>
            </a:pathLst>
          </a:custGeom>
          <a:solidFill>
            <a:srgbClr val="010202">
              <a:alpha val="9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210468" y="3032429"/>
            <a:ext cx="2747048" cy="367426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199812" y="3032428"/>
            <a:ext cx="2747645" cy="3674745"/>
          </a:xfrm>
          <a:custGeom>
            <a:avLst/>
            <a:gdLst/>
            <a:ahLst/>
            <a:cxnLst/>
            <a:rect l="l" t="t" r="r" b="b"/>
            <a:pathLst>
              <a:path w="2747644" h="3674745">
                <a:moveTo>
                  <a:pt x="1004620" y="2020493"/>
                </a:moveTo>
                <a:lnTo>
                  <a:pt x="1004620" y="3674262"/>
                </a:lnTo>
                <a:lnTo>
                  <a:pt x="1729867" y="3674262"/>
                </a:lnTo>
                <a:lnTo>
                  <a:pt x="1729867" y="2705519"/>
                </a:lnTo>
                <a:lnTo>
                  <a:pt x="2317917" y="2535991"/>
                </a:lnTo>
                <a:lnTo>
                  <a:pt x="2619889" y="2335326"/>
                </a:lnTo>
                <a:lnTo>
                  <a:pt x="2710074" y="2042247"/>
                </a:lnTo>
                <a:lnTo>
                  <a:pt x="1263455" y="2042247"/>
                </a:lnTo>
                <a:lnTo>
                  <a:pt x="1203104" y="2041813"/>
                </a:lnTo>
                <a:lnTo>
                  <a:pt x="1139879" y="2038152"/>
                </a:lnTo>
                <a:lnTo>
                  <a:pt x="1073734" y="2031101"/>
                </a:lnTo>
                <a:lnTo>
                  <a:pt x="1004620" y="2020493"/>
                </a:lnTo>
                <a:close/>
              </a:path>
              <a:path w="2747644" h="3674745">
                <a:moveTo>
                  <a:pt x="2630625" y="743204"/>
                </a:moveTo>
                <a:lnTo>
                  <a:pt x="1373454" y="743204"/>
                </a:lnTo>
                <a:lnTo>
                  <a:pt x="1433910" y="744679"/>
                </a:lnTo>
                <a:lnTo>
                  <a:pt x="1490701" y="750990"/>
                </a:lnTo>
                <a:lnTo>
                  <a:pt x="1543910" y="761735"/>
                </a:lnTo>
                <a:lnTo>
                  <a:pt x="1593622" y="776511"/>
                </a:lnTo>
                <a:lnTo>
                  <a:pt x="1639923" y="794917"/>
                </a:lnTo>
                <a:lnTo>
                  <a:pt x="1682895" y="816551"/>
                </a:lnTo>
                <a:lnTo>
                  <a:pt x="1722624" y="841010"/>
                </a:lnTo>
                <a:lnTo>
                  <a:pt x="1759194" y="867894"/>
                </a:lnTo>
                <a:lnTo>
                  <a:pt x="1792689" y="896799"/>
                </a:lnTo>
                <a:lnTo>
                  <a:pt x="1823195" y="927324"/>
                </a:lnTo>
                <a:lnTo>
                  <a:pt x="1850795" y="959067"/>
                </a:lnTo>
                <a:lnTo>
                  <a:pt x="1875574" y="991626"/>
                </a:lnTo>
                <a:lnTo>
                  <a:pt x="1897616" y="1024598"/>
                </a:lnTo>
                <a:lnTo>
                  <a:pt x="1917006" y="1057583"/>
                </a:lnTo>
                <a:lnTo>
                  <a:pt x="1948167" y="1121981"/>
                </a:lnTo>
                <a:lnTo>
                  <a:pt x="1965062" y="1167130"/>
                </a:lnTo>
                <a:lnTo>
                  <a:pt x="1978255" y="1213053"/>
                </a:lnTo>
                <a:lnTo>
                  <a:pt x="1987806" y="1259563"/>
                </a:lnTo>
                <a:lnTo>
                  <a:pt x="1993772" y="1306475"/>
                </a:lnTo>
                <a:lnTo>
                  <a:pt x="1996214" y="1353603"/>
                </a:lnTo>
                <a:lnTo>
                  <a:pt x="1995190" y="1400759"/>
                </a:lnTo>
                <a:lnTo>
                  <a:pt x="1990759" y="1447759"/>
                </a:lnTo>
                <a:lnTo>
                  <a:pt x="1982980" y="1494415"/>
                </a:lnTo>
                <a:lnTo>
                  <a:pt x="1971912" y="1540543"/>
                </a:lnTo>
                <a:lnTo>
                  <a:pt x="1957614" y="1585954"/>
                </a:lnTo>
                <a:lnTo>
                  <a:pt x="1940146" y="1630465"/>
                </a:lnTo>
                <a:lnTo>
                  <a:pt x="1919565" y="1673887"/>
                </a:lnTo>
                <a:lnTo>
                  <a:pt x="1895932" y="1716036"/>
                </a:lnTo>
                <a:lnTo>
                  <a:pt x="1856293" y="1773912"/>
                </a:lnTo>
                <a:lnTo>
                  <a:pt x="1808207" y="1829451"/>
                </a:lnTo>
                <a:lnTo>
                  <a:pt x="1751294" y="1881330"/>
                </a:lnTo>
                <a:lnTo>
                  <a:pt x="1719407" y="1905485"/>
                </a:lnTo>
                <a:lnTo>
                  <a:pt x="1685171" y="1928230"/>
                </a:lnTo>
                <a:lnTo>
                  <a:pt x="1648538" y="1949400"/>
                </a:lnTo>
                <a:lnTo>
                  <a:pt x="1609459" y="1968830"/>
                </a:lnTo>
                <a:lnTo>
                  <a:pt x="1567889" y="1986354"/>
                </a:lnTo>
                <a:lnTo>
                  <a:pt x="1523778" y="2001808"/>
                </a:lnTo>
                <a:lnTo>
                  <a:pt x="1477079" y="2015027"/>
                </a:lnTo>
                <a:lnTo>
                  <a:pt x="1427745" y="2025846"/>
                </a:lnTo>
                <a:lnTo>
                  <a:pt x="1375728" y="2034098"/>
                </a:lnTo>
                <a:lnTo>
                  <a:pt x="1320980" y="2039621"/>
                </a:lnTo>
                <a:lnTo>
                  <a:pt x="1263455" y="2042247"/>
                </a:lnTo>
                <a:lnTo>
                  <a:pt x="2710074" y="2042247"/>
                </a:lnTo>
                <a:lnTo>
                  <a:pt x="2731142" y="1973784"/>
                </a:lnTo>
                <a:lnTo>
                  <a:pt x="2747035" y="1321625"/>
                </a:lnTo>
                <a:lnTo>
                  <a:pt x="2745846" y="1256984"/>
                </a:lnTo>
                <a:lnTo>
                  <a:pt x="2742331" y="1194371"/>
                </a:lnTo>
                <a:lnTo>
                  <a:pt x="2736566" y="1133758"/>
                </a:lnTo>
                <a:lnTo>
                  <a:pt x="2728629" y="1075114"/>
                </a:lnTo>
                <a:lnTo>
                  <a:pt x="2718597" y="1018411"/>
                </a:lnTo>
                <a:lnTo>
                  <a:pt x="2706547" y="963619"/>
                </a:lnTo>
                <a:lnTo>
                  <a:pt x="2692557" y="910709"/>
                </a:lnTo>
                <a:lnTo>
                  <a:pt x="2676702" y="859652"/>
                </a:lnTo>
                <a:lnTo>
                  <a:pt x="2659061" y="810418"/>
                </a:lnTo>
                <a:lnTo>
                  <a:pt x="2639710" y="762978"/>
                </a:lnTo>
                <a:lnTo>
                  <a:pt x="2630625" y="743204"/>
                </a:lnTo>
                <a:close/>
              </a:path>
              <a:path w="2747644" h="3674745">
                <a:moveTo>
                  <a:pt x="1373517" y="0"/>
                </a:moveTo>
                <a:lnTo>
                  <a:pt x="1334737" y="386"/>
                </a:lnTo>
                <a:lnTo>
                  <a:pt x="1290077" y="1791"/>
                </a:lnTo>
                <a:lnTo>
                  <a:pt x="1240133" y="4582"/>
                </a:lnTo>
                <a:lnTo>
                  <a:pt x="1185499" y="9128"/>
                </a:lnTo>
                <a:lnTo>
                  <a:pt x="1126770" y="15797"/>
                </a:lnTo>
                <a:lnTo>
                  <a:pt x="1064540" y="24957"/>
                </a:lnTo>
                <a:lnTo>
                  <a:pt x="999404" y="36975"/>
                </a:lnTo>
                <a:lnTo>
                  <a:pt x="931956" y="52221"/>
                </a:lnTo>
                <a:lnTo>
                  <a:pt x="862791" y="71062"/>
                </a:lnTo>
                <a:lnTo>
                  <a:pt x="792503" y="93866"/>
                </a:lnTo>
                <a:lnTo>
                  <a:pt x="721687" y="121001"/>
                </a:lnTo>
                <a:lnTo>
                  <a:pt x="686267" y="136308"/>
                </a:lnTo>
                <a:lnTo>
                  <a:pt x="650938" y="152836"/>
                </a:lnTo>
                <a:lnTo>
                  <a:pt x="615774" y="170631"/>
                </a:lnTo>
                <a:lnTo>
                  <a:pt x="580849" y="189738"/>
                </a:lnTo>
                <a:lnTo>
                  <a:pt x="546239" y="210205"/>
                </a:lnTo>
                <a:lnTo>
                  <a:pt x="512016" y="232077"/>
                </a:lnTo>
                <a:lnTo>
                  <a:pt x="478256" y="255399"/>
                </a:lnTo>
                <a:lnTo>
                  <a:pt x="445033" y="280219"/>
                </a:lnTo>
                <a:lnTo>
                  <a:pt x="412422" y="306581"/>
                </a:lnTo>
                <a:lnTo>
                  <a:pt x="380495" y="334533"/>
                </a:lnTo>
                <a:lnTo>
                  <a:pt x="349328" y="364119"/>
                </a:lnTo>
                <a:lnTo>
                  <a:pt x="318996" y="395387"/>
                </a:lnTo>
                <a:lnTo>
                  <a:pt x="289572" y="428381"/>
                </a:lnTo>
                <a:lnTo>
                  <a:pt x="261130" y="463149"/>
                </a:lnTo>
                <a:lnTo>
                  <a:pt x="233746" y="499736"/>
                </a:lnTo>
                <a:lnTo>
                  <a:pt x="207493" y="538187"/>
                </a:lnTo>
                <a:lnTo>
                  <a:pt x="182446" y="578550"/>
                </a:lnTo>
                <a:lnTo>
                  <a:pt x="158679" y="620870"/>
                </a:lnTo>
                <a:lnTo>
                  <a:pt x="136266" y="665193"/>
                </a:lnTo>
                <a:lnTo>
                  <a:pt x="115281" y="711566"/>
                </a:lnTo>
                <a:lnTo>
                  <a:pt x="95800" y="760033"/>
                </a:lnTo>
                <a:lnTo>
                  <a:pt x="77896" y="810642"/>
                </a:lnTo>
                <a:lnTo>
                  <a:pt x="61644" y="863437"/>
                </a:lnTo>
                <a:lnTo>
                  <a:pt x="47117" y="918466"/>
                </a:lnTo>
                <a:lnTo>
                  <a:pt x="34391" y="975774"/>
                </a:lnTo>
                <a:lnTo>
                  <a:pt x="23539" y="1035408"/>
                </a:lnTo>
                <a:lnTo>
                  <a:pt x="14636" y="1097412"/>
                </a:lnTo>
                <a:lnTo>
                  <a:pt x="7756" y="1161834"/>
                </a:lnTo>
                <a:lnTo>
                  <a:pt x="2974" y="1228719"/>
                </a:lnTo>
                <a:lnTo>
                  <a:pt x="364" y="1298113"/>
                </a:lnTo>
                <a:lnTo>
                  <a:pt x="0" y="1370063"/>
                </a:lnTo>
                <a:lnTo>
                  <a:pt x="733463" y="1370063"/>
                </a:lnTo>
                <a:lnTo>
                  <a:pt x="743462" y="1013861"/>
                </a:lnTo>
                <a:lnTo>
                  <a:pt x="813461" y="829829"/>
                </a:lnTo>
                <a:lnTo>
                  <a:pt x="1003459" y="759199"/>
                </a:lnTo>
                <a:lnTo>
                  <a:pt x="1373454" y="743204"/>
                </a:lnTo>
                <a:lnTo>
                  <a:pt x="2630625" y="743204"/>
                </a:lnTo>
                <a:lnTo>
                  <a:pt x="2618727" y="717303"/>
                </a:lnTo>
                <a:lnTo>
                  <a:pt x="2596188" y="673364"/>
                </a:lnTo>
                <a:lnTo>
                  <a:pt x="2572171" y="631130"/>
                </a:lnTo>
                <a:lnTo>
                  <a:pt x="2546753" y="590574"/>
                </a:lnTo>
                <a:lnTo>
                  <a:pt x="2520011" y="551665"/>
                </a:lnTo>
                <a:lnTo>
                  <a:pt x="2492022" y="514375"/>
                </a:lnTo>
                <a:lnTo>
                  <a:pt x="2462863" y="478674"/>
                </a:lnTo>
                <a:lnTo>
                  <a:pt x="2432612" y="444532"/>
                </a:lnTo>
                <a:lnTo>
                  <a:pt x="2401344" y="411921"/>
                </a:lnTo>
                <a:lnTo>
                  <a:pt x="2369139" y="380812"/>
                </a:lnTo>
                <a:lnTo>
                  <a:pt x="2336072" y="351174"/>
                </a:lnTo>
                <a:lnTo>
                  <a:pt x="2302220" y="322978"/>
                </a:lnTo>
                <a:lnTo>
                  <a:pt x="2267662" y="296197"/>
                </a:lnTo>
                <a:lnTo>
                  <a:pt x="2232473" y="270799"/>
                </a:lnTo>
                <a:lnTo>
                  <a:pt x="2196732" y="246756"/>
                </a:lnTo>
                <a:lnTo>
                  <a:pt x="2160514" y="224038"/>
                </a:lnTo>
                <a:lnTo>
                  <a:pt x="2123898" y="202616"/>
                </a:lnTo>
                <a:lnTo>
                  <a:pt x="2086960" y="182462"/>
                </a:lnTo>
                <a:lnTo>
                  <a:pt x="2049778" y="163545"/>
                </a:lnTo>
                <a:lnTo>
                  <a:pt x="2012428" y="145836"/>
                </a:lnTo>
                <a:lnTo>
                  <a:pt x="1974988" y="129307"/>
                </a:lnTo>
                <a:lnTo>
                  <a:pt x="1937534" y="113927"/>
                </a:lnTo>
                <a:lnTo>
                  <a:pt x="1900145" y="99668"/>
                </a:lnTo>
                <a:lnTo>
                  <a:pt x="1862896" y="86499"/>
                </a:lnTo>
                <a:lnTo>
                  <a:pt x="1825866" y="74393"/>
                </a:lnTo>
                <a:lnTo>
                  <a:pt x="1789130" y="63319"/>
                </a:lnTo>
                <a:lnTo>
                  <a:pt x="1716854" y="44152"/>
                </a:lnTo>
                <a:lnTo>
                  <a:pt x="1646683" y="28764"/>
                </a:lnTo>
                <a:lnTo>
                  <a:pt x="1579235" y="16921"/>
                </a:lnTo>
                <a:lnTo>
                  <a:pt x="1515128" y="8388"/>
                </a:lnTo>
                <a:lnTo>
                  <a:pt x="1454976" y="2930"/>
                </a:lnTo>
                <a:lnTo>
                  <a:pt x="1399398" y="315"/>
                </a:lnTo>
                <a:lnTo>
                  <a:pt x="1373517" y="0"/>
                </a:lnTo>
                <a:close/>
              </a:path>
            </a:pathLst>
          </a:custGeom>
          <a:solidFill>
            <a:srgbClr val="010202">
              <a:alpha val="5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2213056" y="7047356"/>
            <a:ext cx="736041" cy="6874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2202400" y="7047369"/>
            <a:ext cx="736600" cy="687705"/>
          </a:xfrm>
          <a:custGeom>
            <a:avLst/>
            <a:gdLst/>
            <a:ahLst/>
            <a:cxnLst/>
            <a:rect l="l" t="t" r="r" b="b"/>
            <a:pathLst>
              <a:path w="736600" h="687704">
                <a:moveTo>
                  <a:pt x="736041" y="687438"/>
                </a:moveTo>
                <a:lnTo>
                  <a:pt x="0" y="687438"/>
                </a:lnTo>
                <a:lnTo>
                  <a:pt x="0" y="0"/>
                </a:lnTo>
                <a:lnTo>
                  <a:pt x="736041" y="0"/>
                </a:lnTo>
                <a:lnTo>
                  <a:pt x="736041" y="687438"/>
                </a:lnTo>
                <a:close/>
              </a:path>
            </a:pathLst>
          </a:custGeom>
          <a:solidFill>
            <a:srgbClr val="010202">
              <a:alpha val="5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4121438" y="7024630"/>
            <a:ext cx="325120" cy="595630"/>
          </a:xfrm>
          <a:custGeom>
            <a:avLst/>
            <a:gdLst/>
            <a:ahLst/>
            <a:cxnLst/>
            <a:rect l="l" t="t" r="r" b="b"/>
            <a:pathLst>
              <a:path w="325119" h="595629">
                <a:moveTo>
                  <a:pt x="0" y="0"/>
                </a:moveTo>
                <a:lnTo>
                  <a:pt x="38988" y="592213"/>
                </a:lnTo>
                <a:lnTo>
                  <a:pt x="286651" y="595134"/>
                </a:lnTo>
                <a:lnTo>
                  <a:pt x="324637" y="25488"/>
                </a:lnTo>
                <a:lnTo>
                  <a:pt x="0" y="0"/>
                </a:lnTo>
                <a:close/>
              </a:path>
            </a:pathLst>
          </a:custGeom>
          <a:solidFill>
            <a:srgbClr val="FBBD9D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4142843" y="7538880"/>
            <a:ext cx="554990" cy="187960"/>
          </a:xfrm>
          <a:custGeom>
            <a:avLst/>
            <a:gdLst/>
            <a:ahLst/>
            <a:cxnLst/>
            <a:rect l="l" t="t" r="r" b="b"/>
            <a:pathLst>
              <a:path w="554990" h="187959">
                <a:moveTo>
                  <a:pt x="8610" y="0"/>
                </a:moveTo>
                <a:lnTo>
                  <a:pt x="0" y="184467"/>
                </a:lnTo>
                <a:lnTo>
                  <a:pt x="554469" y="187705"/>
                </a:lnTo>
                <a:lnTo>
                  <a:pt x="548404" y="155326"/>
                </a:lnTo>
                <a:lnTo>
                  <a:pt x="516997" y="127311"/>
                </a:lnTo>
                <a:lnTo>
                  <a:pt x="433804" y="88161"/>
                </a:lnTo>
                <a:lnTo>
                  <a:pt x="294850" y="31535"/>
                </a:lnTo>
                <a:lnTo>
                  <a:pt x="135582" y="31535"/>
                </a:lnTo>
                <a:lnTo>
                  <a:pt x="92356" y="27060"/>
                </a:lnTo>
                <a:lnTo>
                  <a:pt x="50079" y="16469"/>
                </a:lnTo>
                <a:lnTo>
                  <a:pt x="8610" y="0"/>
                </a:lnTo>
                <a:close/>
              </a:path>
              <a:path w="554990" h="187959">
                <a:moveTo>
                  <a:pt x="272326" y="5892"/>
                </a:moveTo>
                <a:lnTo>
                  <a:pt x="225428" y="21189"/>
                </a:lnTo>
                <a:lnTo>
                  <a:pt x="179893" y="29657"/>
                </a:lnTo>
                <a:lnTo>
                  <a:pt x="135582" y="31535"/>
                </a:lnTo>
                <a:lnTo>
                  <a:pt x="294850" y="31535"/>
                </a:lnTo>
                <a:lnTo>
                  <a:pt x="272376" y="22377"/>
                </a:lnTo>
                <a:lnTo>
                  <a:pt x="272326" y="5892"/>
                </a:lnTo>
                <a:close/>
              </a:path>
            </a:pathLst>
          </a:custGeom>
          <a:solidFill>
            <a:srgbClr val="E7515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4191378" y="7597344"/>
            <a:ext cx="42545" cy="43180"/>
          </a:xfrm>
          <a:custGeom>
            <a:avLst/>
            <a:gdLst/>
            <a:ahLst/>
            <a:cxnLst/>
            <a:rect l="l" t="t" r="r" b="b"/>
            <a:pathLst>
              <a:path w="42544" h="43179">
                <a:moveTo>
                  <a:pt x="21867" y="0"/>
                </a:moveTo>
                <a:lnTo>
                  <a:pt x="14945" y="1328"/>
                </a:lnTo>
                <a:lnTo>
                  <a:pt x="8527" y="4565"/>
                </a:lnTo>
                <a:lnTo>
                  <a:pt x="3027" y="10734"/>
                </a:lnTo>
                <a:lnTo>
                  <a:pt x="0" y="18402"/>
                </a:lnTo>
                <a:lnTo>
                  <a:pt x="65" y="26601"/>
                </a:lnTo>
                <a:lnTo>
                  <a:pt x="3535" y="34042"/>
                </a:lnTo>
                <a:lnTo>
                  <a:pt x="9615" y="39622"/>
                </a:lnTo>
                <a:lnTo>
                  <a:pt x="17267" y="42664"/>
                </a:lnTo>
                <a:lnTo>
                  <a:pt x="25452" y="42489"/>
                </a:lnTo>
                <a:lnTo>
                  <a:pt x="33111" y="38565"/>
                </a:lnTo>
                <a:lnTo>
                  <a:pt x="39162" y="31756"/>
                </a:lnTo>
                <a:lnTo>
                  <a:pt x="42508" y="23478"/>
                </a:lnTo>
                <a:lnTo>
                  <a:pt x="42051" y="15146"/>
                </a:lnTo>
                <a:lnTo>
                  <a:pt x="37490" y="7854"/>
                </a:lnTo>
                <a:lnTo>
                  <a:pt x="30259" y="2454"/>
                </a:lnTo>
                <a:lnTo>
                  <a:pt x="21867" y="0"/>
                </a:lnTo>
                <a:close/>
              </a:path>
              <a:path w="42544" h="43179">
                <a:moveTo>
                  <a:pt x="15876" y="859"/>
                </a:moveTo>
                <a:lnTo>
                  <a:pt x="13819" y="1544"/>
                </a:lnTo>
                <a:lnTo>
                  <a:pt x="14945" y="1328"/>
                </a:lnTo>
                <a:lnTo>
                  <a:pt x="15876" y="85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142826" y="7702787"/>
            <a:ext cx="556260" cy="0"/>
          </a:xfrm>
          <a:custGeom>
            <a:avLst/>
            <a:gdLst/>
            <a:ahLst/>
            <a:cxnLst/>
            <a:rect l="l" t="t" r="r" b="b"/>
            <a:pathLst>
              <a:path w="556259">
                <a:moveTo>
                  <a:pt x="0" y="0"/>
                </a:moveTo>
                <a:lnTo>
                  <a:pt x="555771" y="0"/>
                </a:lnTo>
              </a:path>
            </a:pathLst>
          </a:custGeom>
          <a:ln w="47612">
            <a:solidFill>
              <a:srgbClr val="25323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366571" y="7560266"/>
            <a:ext cx="50800" cy="34290"/>
          </a:xfrm>
          <a:custGeom>
            <a:avLst/>
            <a:gdLst/>
            <a:ahLst/>
            <a:cxnLst/>
            <a:rect l="l" t="t" r="r" b="b"/>
            <a:pathLst>
              <a:path w="50800" h="34290">
                <a:moveTo>
                  <a:pt x="40896" y="0"/>
                </a:moveTo>
                <a:lnTo>
                  <a:pt x="2467" y="24083"/>
                </a:lnTo>
                <a:lnTo>
                  <a:pt x="0" y="30913"/>
                </a:lnTo>
                <a:lnTo>
                  <a:pt x="545" y="33908"/>
                </a:lnTo>
                <a:lnTo>
                  <a:pt x="3273" y="32585"/>
                </a:lnTo>
                <a:lnTo>
                  <a:pt x="7879" y="27986"/>
                </a:lnTo>
                <a:lnTo>
                  <a:pt x="14572" y="21627"/>
                </a:lnTo>
                <a:lnTo>
                  <a:pt x="23557" y="15024"/>
                </a:lnTo>
                <a:lnTo>
                  <a:pt x="33406" y="9817"/>
                </a:lnTo>
                <a:lnTo>
                  <a:pt x="42041" y="6569"/>
                </a:lnTo>
                <a:lnTo>
                  <a:pt x="48187" y="4429"/>
                </a:lnTo>
                <a:lnTo>
                  <a:pt x="50570" y="2552"/>
                </a:lnTo>
                <a:lnTo>
                  <a:pt x="48114" y="754"/>
                </a:lnTo>
                <a:lnTo>
                  <a:pt x="40896" y="0"/>
                </a:lnTo>
                <a:close/>
              </a:path>
            </a:pathLst>
          </a:custGeom>
          <a:solidFill>
            <a:srgbClr val="2532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438421" y="7586094"/>
            <a:ext cx="36830" cy="43180"/>
          </a:xfrm>
          <a:custGeom>
            <a:avLst/>
            <a:gdLst/>
            <a:ahLst/>
            <a:cxnLst/>
            <a:rect l="l" t="t" r="r" b="b"/>
            <a:pathLst>
              <a:path w="36830" h="43179">
                <a:moveTo>
                  <a:pt x="34044" y="0"/>
                </a:moveTo>
                <a:lnTo>
                  <a:pt x="2608" y="24160"/>
                </a:lnTo>
                <a:lnTo>
                  <a:pt x="0" y="33715"/>
                </a:lnTo>
                <a:lnTo>
                  <a:pt x="79" y="40574"/>
                </a:lnTo>
                <a:lnTo>
                  <a:pt x="1649" y="43030"/>
                </a:lnTo>
                <a:lnTo>
                  <a:pt x="3730" y="41005"/>
                </a:lnTo>
                <a:lnTo>
                  <a:pt x="6403" y="35577"/>
                </a:lnTo>
                <a:lnTo>
                  <a:pt x="10370" y="28038"/>
                </a:lnTo>
                <a:lnTo>
                  <a:pt x="16330" y="19675"/>
                </a:lnTo>
                <a:lnTo>
                  <a:pt x="23511" y="12332"/>
                </a:lnTo>
                <a:lnTo>
                  <a:pt x="30235" y="7101"/>
                </a:lnTo>
                <a:lnTo>
                  <a:pt x="35109" y="3514"/>
                </a:lnTo>
                <a:lnTo>
                  <a:pt x="36739" y="1108"/>
                </a:lnTo>
                <a:lnTo>
                  <a:pt x="34044" y="0"/>
                </a:lnTo>
                <a:close/>
              </a:path>
            </a:pathLst>
          </a:custGeom>
          <a:solidFill>
            <a:srgbClr val="2532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504671" y="7610704"/>
            <a:ext cx="25400" cy="46355"/>
          </a:xfrm>
          <a:custGeom>
            <a:avLst/>
            <a:gdLst/>
            <a:ahLst/>
            <a:cxnLst/>
            <a:rect l="l" t="t" r="r" b="b"/>
            <a:pathLst>
              <a:path w="25400" h="46354">
                <a:moveTo>
                  <a:pt x="22110" y="0"/>
                </a:moveTo>
                <a:lnTo>
                  <a:pt x="0" y="38173"/>
                </a:lnTo>
                <a:lnTo>
                  <a:pt x="1229" y="44280"/>
                </a:lnTo>
                <a:lnTo>
                  <a:pt x="3119" y="46298"/>
                </a:lnTo>
                <a:lnTo>
                  <a:pt x="4898" y="44180"/>
                </a:lnTo>
                <a:lnTo>
                  <a:pt x="6627" y="38862"/>
                </a:lnTo>
                <a:lnTo>
                  <a:pt x="8952" y="31325"/>
                </a:lnTo>
                <a:lnTo>
                  <a:pt x="12517" y="22549"/>
                </a:lnTo>
                <a:lnTo>
                  <a:pt x="17028" y="14207"/>
                </a:lnTo>
                <a:lnTo>
                  <a:pt x="21367" y="7612"/>
                </a:lnTo>
                <a:lnTo>
                  <a:pt x="24370" y="2891"/>
                </a:lnTo>
                <a:lnTo>
                  <a:pt x="24874" y="172"/>
                </a:lnTo>
                <a:lnTo>
                  <a:pt x="22110" y="0"/>
                </a:lnTo>
                <a:close/>
              </a:path>
            </a:pathLst>
          </a:custGeom>
          <a:solidFill>
            <a:srgbClr val="2532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3618756" y="2759049"/>
            <a:ext cx="1214497" cy="193526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3772494" y="4679577"/>
            <a:ext cx="702310" cy="2710180"/>
          </a:xfrm>
          <a:custGeom>
            <a:avLst/>
            <a:gdLst/>
            <a:ahLst/>
            <a:cxnLst/>
            <a:rect l="l" t="t" r="r" b="b"/>
            <a:pathLst>
              <a:path w="702309" h="2710179">
                <a:moveTo>
                  <a:pt x="166890" y="0"/>
                </a:moveTo>
                <a:lnTo>
                  <a:pt x="72580" y="177825"/>
                </a:lnTo>
                <a:lnTo>
                  <a:pt x="51246" y="221596"/>
                </a:lnTo>
                <a:lnTo>
                  <a:pt x="33080" y="266693"/>
                </a:lnTo>
                <a:lnTo>
                  <a:pt x="18322" y="312953"/>
                </a:lnTo>
                <a:lnTo>
                  <a:pt x="7215" y="360212"/>
                </a:lnTo>
                <a:lnTo>
                  <a:pt x="0" y="408304"/>
                </a:lnTo>
                <a:lnTo>
                  <a:pt x="709" y="449336"/>
                </a:lnTo>
                <a:lnTo>
                  <a:pt x="7907" y="505538"/>
                </a:lnTo>
                <a:lnTo>
                  <a:pt x="19297" y="568890"/>
                </a:lnTo>
                <a:lnTo>
                  <a:pt x="32579" y="631369"/>
                </a:lnTo>
                <a:lnTo>
                  <a:pt x="45455" y="684955"/>
                </a:lnTo>
                <a:lnTo>
                  <a:pt x="200050" y="1179601"/>
                </a:lnTo>
                <a:lnTo>
                  <a:pt x="314794" y="2710129"/>
                </a:lnTo>
                <a:lnTo>
                  <a:pt x="702195" y="2708186"/>
                </a:lnTo>
                <a:lnTo>
                  <a:pt x="695172" y="1368856"/>
                </a:lnTo>
                <a:lnTo>
                  <a:pt x="691565" y="6515"/>
                </a:lnTo>
                <a:lnTo>
                  <a:pt x="166890" y="0"/>
                </a:lnTo>
                <a:close/>
              </a:path>
            </a:pathLst>
          </a:custGeom>
          <a:solidFill>
            <a:srgbClr val="2532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4178819" y="4686406"/>
            <a:ext cx="852805" cy="2580005"/>
          </a:xfrm>
          <a:custGeom>
            <a:avLst/>
            <a:gdLst/>
            <a:ahLst/>
            <a:cxnLst/>
            <a:rect l="l" t="t" r="r" b="b"/>
            <a:pathLst>
              <a:path w="852805" h="2580004">
                <a:moveTo>
                  <a:pt x="282016" y="0"/>
                </a:moveTo>
                <a:lnTo>
                  <a:pt x="110312" y="2768"/>
                </a:lnTo>
                <a:lnTo>
                  <a:pt x="48958" y="777557"/>
                </a:lnTo>
                <a:lnTo>
                  <a:pt x="413499" y="1368158"/>
                </a:lnTo>
                <a:lnTo>
                  <a:pt x="0" y="2232304"/>
                </a:lnTo>
                <a:lnTo>
                  <a:pt x="277876" y="2579941"/>
                </a:lnTo>
                <a:lnTo>
                  <a:pt x="772083" y="1615312"/>
                </a:lnTo>
                <a:lnTo>
                  <a:pt x="795743" y="1571907"/>
                </a:lnTo>
                <a:lnTo>
                  <a:pt x="815273" y="1527925"/>
                </a:lnTo>
                <a:lnTo>
                  <a:pt x="830688" y="1483422"/>
                </a:lnTo>
                <a:lnTo>
                  <a:pt x="842002" y="1438453"/>
                </a:lnTo>
                <a:lnTo>
                  <a:pt x="849229" y="1393072"/>
                </a:lnTo>
                <a:lnTo>
                  <a:pt x="852385" y="1347336"/>
                </a:lnTo>
                <a:lnTo>
                  <a:pt x="851483" y="1301299"/>
                </a:lnTo>
                <a:lnTo>
                  <a:pt x="846537" y="1255016"/>
                </a:lnTo>
                <a:lnTo>
                  <a:pt x="837562" y="1208543"/>
                </a:lnTo>
                <a:lnTo>
                  <a:pt x="824572" y="1161935"/>
                </a:lnTo>
                <a:lnTo>
                  <a:pt x="398907" y="1536"/>
                </a:lnTo>
                <a:lnTo>
                  <a:pt x="282016" y="0"/>
                </a:lnTo>
                <a:close/>
              </a:path>
            </a:pathLst>
          </a:custGeom>
          <a:solidFill>
            <a:srgbClr val="25323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4452330" y="5076695"/>
            <a:ext cx="0" cy="2311400"/>
          </a:xfrm>
          <a:custGeom>
            <a:avLst/>
            <a:gdLst/>
            <a:ahLst/>
            <a:cxnLst/>
            <a:rect l="l" t="t" r="r" b="b"/>
            <a:pathLst>
              <a:path h="2311400">
                <a:moveTo>
                  <a:pt x="0" y="0"/>
                </a:moveTo>
                <a:lnTo>
                  <a:pt x="0" y="2311069"/>
                </a:lnTo>
              </a:path>
            </a:pathLst>
          </a:custGeom>
          <a:ln w="47459">
            <a:solidFill>
              <a:srgbClr val="455B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14427849" y="4710775"/>
            <a:ext cx="0" cy="326390"/>
          </a:xfrm>
          <a:custGeom>
            <a:avLst/>
            <a:gdLst/>
            <a:ahLst/>
            <a:cxnLst/>
            <a:rect l="l" t="t" r="r" b="b"/>
            <a:pathLst>
              <a:path h="326389">
                <a:moveTo>
                  <a:pt x="0" y="0"/>
                </a:moveTo>
                <a:lnTo>
                  <a:pt x="0" y="325945"/>
                </a:lnTo>
              </a:path>
            </a:pathLst>
          </a:custGeom>
          <a:ln w="18349">
            <a:solidFill>
              <a:srgbClr val="455B64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4318600" y="4733109"/>
            <a:ext cx="46355" cy="45720"/>
          </a:xfrm>
          <a:custGeom>
            <a:avLst/>
            <a:gdLst/>
            <a:ahLst/>
            <a:cxnLst/>
            <a:rect l="l" t="t" r="r" b="b"/>
            <a:pathLst>
              <a:path w="46355" h="45720">
                <a:moveTo>
                  <a:pt x="14859" y="3517"/>
                </a:moveTo>
                <a:lnTo>
                  <a:pt x="12941" y="3683"/>
                </a:lnTo>
                <a:lnTo>
                  <a:pt x="7264" y="7378"/>
                </a:lnTo>
                <a:lnTo>
                  <a:pt x="3632" y="11226"/>
                </a:lnTo>
                <a:lnTo>
                  <a:pt x="1866" y="17272"/>
                </a:lnTo>
                <a:lnTo>
                  <a:pt x="0" y="23063"/>
                </a:lnTo>
                <a:lnTo>
                  <a:pt x="25869" y="45141"/>
                </a:lnTo>
                <a:lnTo>
                  <a:pt x="33147" y="43307"/>
                </a:lnTo>
                <a:lnTo>
                  <a:pt x="37539" y="40220"/>
                </a:lnTo>
                <a:lnTo>
                  <a:pt x="23952" y="40220"/>
                </a:lnTo>
                <a:lnTo>
                  <a:pt x="15925" y="38087"/>
                </a:lnTo>
                <a:lnTo>
                  <a:pt x="11341" y="33820"/>
                </a:lnTo>
                <a:lnTo>
                  <a:pt x="6515" y="29591"/>
                </a:lnTo>
                <a:lnTo>
                  <a:pt x="5486" y="23279"/>
                </a:lnTo>
                <a:lnTo>
                  <a:pt x="6413" y="18351"/>
                </a:lnTo>
                <a:lnTo>
                  <a:pt x="8407" y="8001"/>
                </a:lnTo>
                <a:lnTo>
                  <a:pt x="15332" y="4864"/>
                </a:lnTo>
                <a:lnTo>
                  <a:pt x="15184" y="4081"/>
                </a:lnTo>
                <a:lnTo>
                  <a:pt x="15011" y="3873"/>
                </a:lnTo>
                <a:lnTo>
                  <a:pt x="14859" y="3517"/>
                </a:lnTo>
                <a:close/>
              </a:path>
              <a:path w="46355" h="45720">
                <a:moveTo>
                  <a:pt x="31462" y="1511"/>
                </a:moveTo>
                <a:lnTo>
                  <a:pt x="22580" y="1511"/>
                </a:lnTo>
                <a:lnTo>
                  <a:pt x="36055" y="9283"/>
                </a:lnTo>
                <a:lnTo>
                  <a:pt x="40157" y="14185"/>
                </a:lnTo>
                <a:lnTo>
                  <a:pt x="40190" y="18351"/>
                </a:lnTo>
                <a:lnTo>
                  <a:pt x="40311" y="23279"/>
                </a:lnTo>
                <a:lnTo>
                  <a:pt x="40449" y="26873"/>
                </a:lnTo>
                <a:lnTo>
                  <a:pt x="36830" y="34328"/>
                </a:lnTo>
                <a:lnTo>
                  <a:pt x="23952" y="40220"/>
                </a:lnTo>
                <a:lnTo>
                  <a:pt x="37539" y="40220"/>
                </a:lnTo>
                <a:lnTo>
                  <a:pt x="39287" y="38993"/>
                </a:lnTo>
                <a:lnTo>
                  <a:pt x="43510" y="33275"/>
                </a:lnTo>
                <a:lnTo>
                  <a:pt x="45837" y="26817"/>
                </a:lnTo>
                <a:lnTo>
                  <a:pt x="46269" y="20599"/>
                </a:lnTo>
                <a:lnTo>
                  <a:pt x="46132" y="17272"/>
                </a:lnTo>
                <a:lnTo>
                  <a:pt x="45821" y="11379"/>
                </a:lnTo>
                <a:lnTo>
                  <a:pt x="39471" y="4991"/>
                </a:lnTo>
                <a:lnTo>
                  <a:pt x="33870" y="2603"/>
                </a:lnTo>
                <a:lnTo>
                  <a:pt x="31462" y="1511"/>
                </a:lnTo>
                <a:close/>
              </a:path>
              <a:path w="46355" h="45720">
                <a:moveTo>
                  <a:pt x="15184" y="4081"/>
                </a:moveTo>
                <a:lnTo>
                  <a:pt x="15316" y="4864"/>
                </a:lnTo>
                <a:lnTo>
                  <a:pt x="15690" y="4691"/>
                </a:lnTo>
                <a:lnTo>
                  <a:pt x="15184" y="4081"/>
                </a:lnTo>
                <a:close/>
              </a:path>
              <a:path w="46355" h="45720">
                <a:moveTo>
                  <a:pt x="15690" y="4691"/>
                </a:moveTo>
                <a:lnTo>
                  <a:pt x="15316" y="4864"/>
                </a:lnTo>
                <a:lnTo>
                  <a:pt x="15697" y="4699"/>
                </a:lnTo>
                <a:close/>
              </a:path>
              <a:path w="46355" h="45720">
                <a:moveTo>
                  <a:pt x="28130" y="0"/>
                </a:moveTo>
                <a:lnTo>
                  <a:pt x="22860" y="241"/>
                </a:lnTo>
                <a:lnTo>
                  <a:pt x="16344" y="2120"/>
                </a:lnTo>
                <a:lnTo>
                  <a:pt x="14960" y="3467"/>
                </a:lnTo>
                <a:lnTo>
                  <a:pt x="15072" y="3683"/>
                </a:lnTo>
                <a:lnTo>
                  <a:pt x="15184" y="4081"/>
                </a:lnTo>
                <a:lnTo>
                  <a:pt x="15690" y="4691"/>
                </a:lnTo>
                <a:lnTo>
                  <a:pt x="22580" y="1511"/>
                </a:lnTo>
                <a:lnTo>
                  <a:pt x="31462" y="1511"/>
                </a:lnTo>
                <a:lnTo>
                  <a:pt x="28130" y="0"/>
                </a:lnTo>
                <a:close/>
              </a:path>
            </a:pathLst>
          </a:custGeom>
          <a:solidFill>
            <a:srgbClr val="455B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3926818" y="4713874"/>
            <a:ext cx="208810" cy="16860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4524485" y="4712806"/>
            <a:ext cx="104775" cy="114300"/>
          </a:xfrm>
          <a:custGeom>
            <a:avLst/>
            <a:gdLst/>
            <a:ahLst/>
            <a:cxnLst/>
            <a:rect l="l" t="t" r="r" b="b"/>
            <a:pathLst>
              <a:path w="104775" h="114300">
                <a:moveTo>
                  <a:pt x="1663" y="0"/>
                </a:moveTo>
                <a:lnTo>
                  <a:pt x="11377" y="50138"/>
                </a:lnTo>
                <a:lnTo>
                  <a:pt x="42260" y="89263"/>
                </a:lnTo>
                <a:lnTo>
                  <a:pt x="79794" y="109448"/>
                </a:lnTo>
                <a:lnTo>
                  <a:pt x="94589" y="113703"/>
                </a:lnTo>
                <a:lnTo>
                  <a:pt x="104203" y="112991"/>
                </a:lnTo>
                <a:lnTo>
                  <a:pt x="104317" y="111175"/>
                </a:lnTo>
                <a:lnTo>
                  <a:pt x="95021" y="110210"/>
                </a:lnTo>
                <a:lnTo>
                  <a:pt x="81292" y="105029"/>
                </a:lnTo>
                <a:lnTo>
                  <a:pt x="46407" y="84287"/>
                </a:lnTo>
                <a:lnTo>
                  <a:pt x="16816" y="47390"/>
                </a:lnTo>
                <a:lnTo>
                  <a:pt x="3554" y="9499"/>
                </a:lnTo>
                <a:lnTo>
                  <a:pt x="3467" y="76"/>
                </a:lnTo>
                <a:lnTo>
                  <a:pt x="2192" y="63"/>
                </a:lnTo>
                <a:lnTo>
                  <a:pt x="1663" y="0"/>
                </a:lnTo>
                <a:close/>
              </a:path>
              <a:path w="104775" h="114300">
                <a:moveTo>
                  <a:pt x="3467" y="63"/>
                </a:moveTo>
                <a:lnTo>
                  <a:pt x="2298" y="76"/>
                </a:lnTo>
                <a:lnTo>
                  <a:pt x="3467" y="76"/>
                </a:lnTo>
                <a:close/>
              </a:path>
            </a:pathLst>
          </a:custGeom>
          <a:solidFill>
            <a:srgbClr val="455B6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14608219" y="6038024"/>
            <a:ext cx="171750" cy="1122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14016412" y="5085927"/>
            <a:ext cx="17780" cy="36830"/>
          </a:xfrm>
          <a:custGeom>
            <a:avLst/>
            <a:gdLst/>
            <a:ahLst/>
            <a:cxnLst/>
            <a:rect l="l" t="t" r="r" b="b"/>
            <a:pathLst>
              <a:path w="17780" h="36829">
                <a:moveTo>
                  <a:pt x="3378" y="0"/>
                </a:moveTo>
                <a:lnTo>
                  <a:pt x="0" y="1358"/>
                </a:lnTo>
                <a:lnTo>
                  <a:pt x="1765" y="9766"/>
                </a:lnTo>
                <a:lnTo>
                  <a:pt x="9537" y="29171"/>
                </a:lnTo>
                <a:lnTo>
                  <a:pt x="14046" y="36487"/>
                </a:lnTo>
                <a:lnTo>
                  <a:pt x="17449" y="35128"/>
                </a:lnTo>
                <a:lnTo>
                  <a:pt x="15671" y="26708"/>
                </a:lnTo>
                <a:lnTo>
                  <a:pt x="7912" y="7315"/>
                </a:lnTo>
                <a:lnTo>
                  <a:pt x="3378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4274759" y="5128759"/>
            <a:ext cx="6985" cy="28575"/>
          </a:xfrm>
          <a:custGeom>
            <a:avLst/>
            <a:gdLst/>
            <a:ahLst/>
            <a:cxnLst/>
            <a:rect l="l" t="t" r="r" b="b"/>
            <a:pathLst>
              <a:path w="6984" h="28575">
                <a:moveTo>
                  <a:pt x="5130" y="0"/>
                </a:moveTo>
                <a:lnTo>
                  <a:pt x="1473" y="0"/>
                </a:lnTo>
                <a:lnTo>
                  <a:pt x="0" y="6286"/>
                </a:lnTo>
                <a:lnTo>
                  <a:pt x="0" y="21818"/>
                </a:lnTo>
                <a:lnTo>
                  <a:pt x="1473" y="28105"/>
                </a:lnTo>
                <a:lnTo>
                  <a:pt x="5130" y="28105"/>
                </a:lnTo>
                <a:lnTo>
                  <a:pt x="6616" y="21818"/>
                </a:lnTo>
                <a:lnTo>
                  <a:pt x="6616" y="6286"/>
                </a:lnTo>
                <a:lnTo>
                  <a:pt x="5130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4171863" y="5255133"/>
            <a:ext cx="8255" cy="35560"/>
          </a:xfrm>
          <a:custGeom>
            <a:avLst/>
            <a:gdLst/>
            <a:ahLst/>
            <a:cxnLst/>
            <a:rect l="l" t="t" r="r" b="b"/>
            <a:pathLst>
              <a:path w="8255" h="35560">
                <a:moveTo>
                  <a:pt x="4584" y="0"/>
                </a:moveTo>
                <a:lnTo>
                  <a:pt x="939" y="241"/>
                </a:lnTo>
                <a:lnTo>
                  <a:pt x="0" y="8204"/>
                </a:lnTo>
                <a:lnTo>
                  <a:pt x="1308" y="27597"/>
                </a:lnTo>
                <a:lnTo>
                  <a:pt x="3327" y="35369"/>
                </a:lnTo>
                <a:lnTo>
                  <a:pt x="6972" y="35115"/>
                </a:lnTo>
                <a:lnTo>
                  <a:pt x="7924" y="27152"/>
                </a:lnTo>
                <a:lnTo>
                  <a:pt x="6591" y="7759"/>
                </a:lnTo>
                <a:lnTo>
                  <a:pt x="4584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3965997" y="5368278"/>
            <a:ext cx="27940" cy="21590"/>
          </a:xfrm>
          <a:custGeom>
            <a:avLst/>
            <a:gdLst/>
            <a:ahLst/>
            <a:cxnLst/>
            <a:rect l="l" t="t" r="r" b="b"/>
            <a:pathLst>
              <a:path w="27940" h="21589">
                <a:moveTo>
                  <a:pt x="1092" y="0"/>
                </a:moveTo>
                <a:lnTo>
                  <a:pt x="596" y="1701"/>
                </a:lnTo>
                <a:lnTo>
                  <a:pt x="0" y="3479"/>
                </a:lnTo>
                <a:lnTo>
                  <a:pt x="6057" y="7023"/>
                </a:lnTo>
                <a:lnTo>
                  <a:pt x="12801" y="11988"/>
                </a:lnTo>
                <a:lnTo>
                  <a:pt x="19596" y="16878"/>
                </a:lnTo>
                <a:lnTo>
                  <a:pt x="24841" y="21551"/>
                </a:lnTo>
                <a:lnTo>
                  <a:pt x="26352" y="20434"/>
                </a:lnTo>
                <a:lnTo>
                  <a:pt x="27813" y="19443"/>
                </a:lnTo>
                <a:lnTo>
                  <a:pt x="24422" y="12230"/>
                </a:lnTo>
                <a:lnTo>
                  <a:pt x="8991" y="1015"/>
                </a:lnTo>
                <a:lnTo>
                  <a:pt x="1092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316361" y="5490750"/>
            <a:ext cx="17145" cy="23495"/>
          </a:xfrm>
          <a:custGeom>
            <a:avLst/>
            <a:gdLst/>
            <a:ahLst/>
            <a:cxnLst/>
            <a:rect l="l" t="t" r="r" b="b"/>
            <a:pathLst>
              <a:path w="17144" h="23495">
                <a:moveTo>
                  <a:pt x="14046" y="0"/>
                </a:moveTo>
                <a:lnTo>
                  <a:pt x="9677" y="3886"/>
                </a:lnTo>
                <a:lnTo>
                  <a:pt x="1904" y="15532"/>
                </a:lnTo>
                <a:lnTo>
                  <a:pt x="0" y="21081"/>
                </a:lnTo>
                <a:lnTo>
                  <a:pt x="3035" y="23101"/>
                </a:lnTo>
                <a:lnTo>
                  <a:pt x="7416" y="19202"/>
                </a:lnTo>
                <a:lnTo>
                  <a:pt x="11302" y="13385"/>
                </a:lnTo>
                <a:lnTo>
                  <a:pt x="15163" y="7556"/>
                </a:lnTo>
                <a:lnTo>
                  <a:pt x="17094" y="2031"/>
                </a:lnTo>
                <a:lnTo>
                  <a:pt x="14046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4113157" y="5501134"/>
            <a:ext cx="6985" cy="46990"/>
          </a:xfrm>
          <a:custGeom>
            <a:avLst/>
            <a:gdLst/>
            <a:ahLst/>
            <a:cxnLst/>
            <a:rect l="l" t="t" r="r" b="b"/>
            <a:pathLst>
              <a:path w="6984" h="46989">
                <a:moveTo>
                  <a:pt x="5143" y="0"/>
                </a:moveTo>
                <a:lnTo>
                  <a:pt x="1485" y="0"/>
                </a:lnTo>
                <a:lnTo>
                  <a:pt x="0" y="10490"/>
                </a:lnTo>
                <a:lnTo>
                  <a:pt x="0" y="36347"/>
                </a:lnTo>
                <a:lnTo>
                  <a:pt x="1485" y="46837"/>
                </a:lnTo>
                <a:lnTo>
                  <a:pt x="5143" y="46837"/>
                </a:lnTo>
                <a:lnTo>
                  <a:pt x="6616" y="36347"/>
                </a:lnTo>
                <a:lnTo>
                  <a:pt x="6616" y="10490"/>
                </a:lnTo>
                <a:lnTo>
                  <a:pt x="5143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024337" y="5670232"/>
            <a:ext cx="27940" cy="22225"/>
          </a:xfrm>
          <a:custGeom>
            <a:avLst/>
            <a:gdLst/>
            <a:ahLst/>
            <a:cxnLst/>
            <a:rect l="l" t="t" r="r" b="b"/>
            <a:pathLst>
              <a:path w="27940" h="22225">
                <a:moveTo>
                  <a:pt x="2159" y="0"/>
                </a:moveTo>
                <a:lnTo>
                  <a:pt x="0" y="2959"/>
                </a:lnTo>
                <a:lnTo>
                  <a:pt x="4889" y="8331"/>
                </a:lnTo>
                <a:lnTo>
                  <a:pt x="19138" y="18681"/>
                </a:lnTo>
                <a:lnTo>
                  <a:pt x="25768" y="21666"/>
                </a:lnTo>
                <a:lnTo>
                  <a:pt x="27927" y="18719"/>
                </a:lnTo>
                <a:lnTo>
                  <a:pt x="23025" y="13334"/>
                </a:lnTo>
                <a:lnTo>
                  <a:pt x="8788" y="2997"/>
                </a:lnTo>
                <a:lnTo>
                  <a:pt x="2159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4232827" y="5738346"/>
            <a:ext cx="22860" cy="12700"/>
          </a:xfrm>
          <a:custGeom>
            <a:avLst/>
            <a:gdLst/>
            <a:ahLst/>
            <a:cxnLst/>
            <a:rect l="l" t="t" r="r" b="b"/>
            <a:pathLst>
              <a:path w="22859" h="12700">
                <a:moveTo>
                  <a:pt x="21069" y="0"/>
                </a:moveTo>
                <a:lnTo>
                  <a:pt x="15748" y="749"/>
                </a:lnTo>
                <a:lnTo>
                  <a:pt x="4102" y="5918"/>
                </a:lnTo>
                <a:lnTo>
                  <a:pt x="0" y="9359"/>
                </a:lnTo>
                <a:lnTo>
                  <a:pt x="1473" y="12699"/>
                </a:lnTo>
                <a:lnTo>
                  <a:pt x="6794" y="11963"/>
                </a:lnTo>
                <a:lnTo>
                  <a:pt x="18440" y="6781"/>
                </a:lnTo>
                <a:lnTo>
                  <a:pt x="22567" y="3340"/>
                </a:lnTo>
                <a:lnTo>
                  <a:pt x="21069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092820" y="5925021"/>
            <a:ext cx="24130" cy="46990"/>
          </a:xfrm>
          <a:custGeom>
            <a:avLst/>
            <a:gdLst/>
            <a:ahLst/>
            <a:cxnLst/>
            <a:rect l="l" t="t" r="r" b="b"/>
            <a:pathLst>
              <a:path w="24130" h="46989">
                <a:moveTo>
                  <a:pt x="232" y="0"/>
                </a:moveTo>
                <a:lnTo>
                  <a:pt x="18127" y="41022"/>
                </a:lnTo>
                <a:lnTo>
                  <a:pt x="23651" y="46837"/>
                </a:lnTo>
                <a:lnTo>
                  <a:pt x="23877" y="44430"/>
                </a:lnTo>
                <a:lnTo>
                  <a:pt x="5752" y="5815"/>
                </a:lnTo>
                <a:lnTo>
                  <a:pt x="232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339687" y="5914795"/>
            <a:ext cx="22225" cy="37465"/>
          </a:xfrm>
          <a:custGeom>
            <a:avLst/>
            <a:gdLst/>
            <a:ahLst/>
            <a:cxnLst/>
            <a:rect l="l" t="t" r="r" b="b"/>
            <a:pathLst>
              <a:path w="22225" h="37464">
                <a:moveTo>
                  <a:pt x="18732" y="0"/>
                </a:moveTo>
                <a:lnTo>
                  <a:pt x="13233" y="7162"/>
                </a:lnTo>
                <a:lnTo>
                  <a:pt x="2895" y="26568"/>
                </a:lnTo>
                <a:lnTo>
                  <a:pt x="0" y="35140"/>
                </a:lnTo>
                <a:lnTo>
                  <a:pt x="3213" y="36842"/>
                </a:lnTo>
                <a:lnTo>
                  <a:pt x="8724" y="29679"/>
                </a:lnTo>
                <a:lnTo>
                  <a:pt x="19062" y="10287"/>
                </a:lnTo>
                <a:lnTo>
                  <a:pt x="21958" y="1727"/>
                </a:lnTo>
                <a:lnTo>
                  <a:pt x="18732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234213" y="6102149"/>
            <a:ext cx="13970" cy="45720"/>
          </a:xfrm>
          <a:custGeom>
            <a:avLst/>
            <a:gdLst/>
            <a:ahLst/>
            <a:cxnLst/>
            <a:rect l="l" t="t" r="r" b="b"/>
            <a:pathLst>
              <a:path w="13969" h="45720">
                <a:moveTo>
                  <a:pt x="3213" y="0"/>
                </a:moveTo>
                <a:lnTo>
                  <a:pt x="1689" y="863"/>
                </a:lnTo>
                <a:lnTo>
                  <a:pt x="0" y="1701"/>
                </a:lnTo>
                <a:lnTo>
                  <a:pt x="3225" y="11201"/>
                </a:lnTo>
                <a:lnTo>
                  <a:pt x="5041" y="23139"/>
                </a:lnTo>
                <a:lnTo>
                  <a:pt x="6984" y="35052"/>
                </a:lnTo>
                <a:lnTo>
                  <a:pt x="6845" y="45085"/>
                </a:lnTo>
                <a:lnTo>
                  <a:pt x="8724" y="45364"/>
                </a:lnTo>
                <a:lnTo>
                  <a:pt x="10439" y="45707"/>
                </a:lnTo>
                <a:lnTo>
                  <a:pt x="13690" y="35204"/>
                </a:lnTo>
                <a:lnTo>
                  <a:pt x="11582" y="22110"/>
                </a:lnTo>
                <a:lnTo>
                  <a:pt x="9537" y="9004"/>
                </a:lnTo>
                <a:lnTo>
                  <a:pt x="3213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112778" y="6232940"/>
            <a:ext cx="26670" cy="28575"/>
          </a:xfrm>
          <a:custGeom>
            <a:avLst/>
            <a:gdLst/>
            <a:ahLst/>
            <a:cxnLst/>
            <a:rect l="l" t="t" r="r" b="b"/>
            <a:pathLst>
              <a:path w="26669" h="28575">
                <a:moveTo>
                  <a:pt x="2705" y="0"/>
                </a:moveTo>
                <a:lnTo>
                  <a:pt x="0" y="2451"/>
                </a:lnTo>
                <a:lnTo>
                  <a:pt x="4140" y="9220"/>
                </a:lnTo>
                <a:lnTo>
                  <a:pt x="17081" y="23444"/>
                </a:lnTo>
                <a:lnTo>
                  <a:pt x="23418" y="28219"/>
                </a:lnTo>
                <a:lnTo>
                  <a:pt x="26111" y="25755"/>
                </a:lnTo>
                <a:lnTo>
                  <a:pt x="21971" y="18986"/>
                </a:lnTo>
                <a:lnTo>
                  <a:pt x="9042" y="4762"/>
                </a:lnTo>
                <a:lnTo>
                  <a:pt x="2705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4392020" y="6275337"/>
            <a:ext cx="28575" cy="28575"/>
          </a:xfrm>
          <a:custGeom>
            <a:avLst/>
            <a:gdLst/>
            <a:ahLst/>
            <a:cxnLst/>
            <a:rect l="l" t="t" r="r" b="b"/>
            <a:pathLst>
              <a:path w="28575" h="28575">
                <a:moveTo>
                  <a:pt x="25577" y="0"/>
                </a:moveTo>
                <a:lnTo>
                  <a:pt x="18796" y="4775"/>
                </a:lnTo>
                <a:lnTo>
                  <a:pt x="4686" y="19113"/>
                </a:lnTo>
                <a:lnTo>
                  <a:pt x="0" y="25958"/>
                </a:lnTo>
                <a:lnTo>
                  <a:pt x="2616" y="28536"/>
                </a:lnTo>
                <a:lnTo>
                  <a:pt x="9398" y="23761"/>
                </a:lnTo>
                <a:lnTo>
                  <a:pt x="23507" y="9423"/>
                </a:lnTo>
                <a:lnTo>
                  <a:pt x="28168" y="2578"/>
                </a:lnTo>
                <a:lnTo>
                  <a:pt x="25577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4244370" y="6428323"/>
            <a:ext cx="10160" cy="43180"/>
          </a:xfrm>
          <a:custGeom>
            <a:avLst/>
            <a:gdLst/>
            <a:ahLst/>
            <a:cxnLst/>
            <a:rect l="l" t="t" r="r" b="b"/>
            <a:pathLst>
              <a:path w="10159" h="43179">
                <a:moveTo>
                  <a:pt x="6451" y="0"/>
                </a:moveTo>
                <a:lnTo>
                  <a:pt x="3555" y="9232"/>
                </a:lnTo>
                <a:lnTo>
                  <a:pt x="0" y="32562"/>
                </a:lnTo>
                <a:lnTo>
                  <a:pt x="38" y="42252"/>
                </a:lnTo>
                <a:lnTo>
                  <a:pt x="3657" y="42786"/>
                </a:lnTo>
                <a:lnTo>
                  <a:pt x="6553" y="33553"/>
                </a:lnTo>
                <a:lnTo>
                  <a:pt x="10083" y="10223"/>
                </a:lnTo>
                <a:lnTo>
                  <a:pt x="10058" y="546"/>
                </a:lnTo>
                <a:lnTo>
                  <a:pt x="6451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4126567" y="6518971"/>
            <a:ext cx="22225" cy="34925"/>
          </a:xfrm>
          <a:custGeom>
            <a:avLst/>
            <a:gdLst/>
            <a:ahLst/>
            <a:cxnLst/>
            <a:rect l="l" t="t" r="r" b="b"/>
            <a:pathLst>
              <a:path w="22225" h="34925">
                <a:moveTo>
                  <a:pt x="3149" y="0"/>
                </a:moveTo>
                <a:lnTo>
                  <a:pt x="0" y="1854"/>
                </a:lnTo>
                <a:lnTo>
                  <a:pt x="2984" y="9906"/>
                </a:lnTo>
                <a:lnTo>
                  <a:pt x="13525" y="27901"/>
                </a:lnTo>
                <a:lnTo>
                  <a:pt x="19075" y="34442"/>
                </a:lnTo>
                <a:lnTo>
                  <a:pt x="22224" y="32600"/>
                </a:lnTo>
                <a:lnTo>
                  <a:pt x="19240" y="24549"/>
                </a:lnTo>
                <a:lnTo>
                  <a:pt x="8699" y="6553"/>
                </a:lnTo>
                <a:lnTo>
                  <a:pt x="3149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351868" y="6654103"/>
            <a:ext cx="34925" cy="26670"/>
          </a:xfrm>
          <a:custGeom>
            <a:avLst/>
            <a:gdLst/>
            <a:ahLst/>
            <a:cxnLst/>
            <a:rect l="l" t="t" r="r" b="b"/>
            <a:pathLst>
              <a:path w="34925" h="26670">
                <a:moveTo>
                  <a:pt x="32765" y="0"/>
                </a:moveTo>
                <a:lnTo>
                  <a:pt x="24574" y="4038"/>
                </a:lnTo>
                <a:lnTo>
                  <a:pt x="6476" y="16992"/>
                </a:lnTo>
                <a:lnTo>
                  <a:pt x="0" y="23444"/>
                </a:lnTo>
                <a:lnTo>
                  <a:pt x="2133" y="26415"/>
                </a:lnTo>
                <a:lnTo>
                  <a:pt x="10312" y="22377"/>
                </a:lnTo>
                <a:lnTo>
                  <a:pt x="28409" y="9423"/>
                </a:lnTo>
                <a:lnTo>
                  <a:pt x="34886" y="2959"/>
                </a:lnTo>
                <a:lnTo>
                  <a:pt x="32765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4185287" y="6742395"/>
            <a:ext cx="10160" cy="46990"/>
          </a:xfrm>
          <a:custGeom>
            <a:avLst/>
            <a:gdLst/>
            <a:ahLst/>
            <a:cxnLst/>
            <a:rect l="l" t="t" r="r" b="b"/>
            <a:pathLst>
              <a:path w="10159" h="46990">
                <a:moveTo>
                  <a:pt x="5930" y="0"/>
                </a:moveTo>
                <a:lnTo>
                  <a:pt x="4064" y="330"/>
                </a:lnTo>
                <a:lnTo>
                  <a:pt x="4508" y="10795"/>
                </a:lnTo>
                <a:lnTo>
                  <a:pt x="3290" y="24003"/>
                </a:lnTo>
                <a:lnTo>
                  <a:pt x="2273" y="36055"/>
                </a:lnTo>
                <a:lnTo>
                  <a:pt x="0" y="46278"/>
                </a:lnTo>
                <a:lnTo>
                  <a:pt x="1790" y="46926"/>
                </a:lnTo>
                <a:lnTo>
                  <a:pt x="10067" y="14444"/>
                </a:lnTo>
                <a:lnTo>
                  <a:pt x="9036" y="6743"/>
                </a:lnTo>
                <a:lnTo>
                  <a:pt x="7452" y="1671"/>
                </a:lnTo>
                <a:lnTo>
                  <a:pt x="5930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4246186" y="6956686"/>
            <a:ext cx="21590" cy="26034"/>
          </a:xfrm>
          <a:custGeom>
            <a:avLst/>
            <a:gdLst/>
            <a:ahLst/>
            <a:cxnLst/>
            <a:rect l="l" t="t" r="r" b="b"/>
            <a:pathLst>
              <a:path w="21590" h="26034">
                <a:moveTo>
                  <a:pt x="2857" y="0"/>
                </a:moveTo>
                <a:lnTo>
                  <a:pt x="0" y="2285"/>
                </a:lnTo>
                <a:lnTo>
                  <a:pt x="3035" y="8445"/>
                </a:lnTo>
                <a:lnTo>
                  <a:pt x="13398" y="21386"/>
                </a:lnTo>
                <a:lnTo>
                  <a:pt x="18745" y="25704"/>
                </a:lnTo>
                <a:lnTo>
                  <a:pt x="21589" y="23418"/>
                </a:lnTo>
                <a:lnTo>
                  <a:pt x="18554" y="17259"/>
                </a:lnTo>
                <a:lnTo>
                  <a:pt x="8216" y="4317"/>
                </a:lnTo>
                <a:lnTo>
                  <a:pt x="2857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14152444" y="7071552"/>
            <a:ext cx="29209" cy="40005"/>
          </a:xfrm>
          <a:custGeom>
            <a:avLst/>
            <a:gdLst/>
            <a:ahLst/>
            <a:cxnLst/>
            <a:rect l="l" t="t" r="r" b="b"/>
            <a:pathLst>
              <a:path w="29209" h="40004">
                <a:moveTo>
                  <a:pt x="2997" y="0"/>
                </a:moveTo>
                <a:lnTo>
                  <a:pt x="0" y="2070"/>
                </a:lnTo>
                <a:lnTo>
                  <a:pt x="4533" y="11290"/>
                </a:lnTo>
                <a:lnTo>
                  <a:pt x="18757" y="31978"/>
                </a:lnTo>
                <a:lnTo>
                  <a:pt x="25755" y="39535"/>
                </a:lnTo>
                <a:lnTo>
                  <a:pt x="28765" y="37464"/>
                </a:lnTo>
                <a:lnTo>
                  <a:pt x="24218" y="28232"/>
                </a:lnTo>
                <a:lnTo>
                  <a:pt x="9994" y="7543"/>
                </a:lnTo>
                <a:lnTo>
                  <a:pt x="2997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4416865" y="6929089"/>
            <a:ext cx="10795" cy="20320"/>
          </a:xfrm>
          <a:custGeom>
            <a:avLst/>
            <a:gdLst/>
            <a:ahLst/>
            <a:cxnLst/>
            <a:rect l="l" t="t" r="r" b="b"/>
            <a:pathLst>
              <a:path w="10794" h="20320">
                <a:moveTo>
                  <a:pt x="7035" y="0"/>
                </a:moveTo>
                <a:lnTo>
                  <a:pt x="4076" y="3670"/>
                </a:lnTo>
                <a:lnTo>
                  <a:pt x="190" y="14008"/>
                </a:lnTo>
                <a:lnTo>
                  <a:pt x="0" y="18732"/>
                </a:lnTo>
                <a:lnTo>
                  <a:pt x="3428" y="20015"/>
                </a:lnTo>
                <a:lnTo>
                  <a:pt x="6388" y="16344"/>
                </a:lnTo>
                <a:lnTo>
                  <a:pt x="10261" y="5981"/>
                </a:lnTo>
                <a:lnTo>
                  <a:pt x="10439" y="1269"/>
                </a:lnTo>
                <a:lnTo>
                  <a:pt x="7035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4311520" y="7212949"/>
            <a:ext cx="15240" cy="43180"/>
          </a:xfrm>
          <a:custGeom>
            <a:avLst/>
            <a:gdLst/>
            <a:ahLst/>
            <a:cxnLst/>
            <a:rect l="l" t="t" r="r" b="b"/>
            <a:pathLst>
              <a:path w="15240" h="43179">
                <a:moveTo>
                  <a:pt x="12801" y="0"/>
                </a:moveTo>
                <a:lnTo>
                  <a:pt x="11036" y="152"/>
                </a:lnTo>
                <a:lnTo>
                  <a:pt x="9156" y="228"/>
                </a:lnTo>
                <a:lnTo>
                  <a:pt x="8216" y="9778"/>
                </a:lnTo>
                <a:lnTo>
                  <a:pt x="5638" y="21069"/>
                </a:lnTo>
                <a:lnTo>
                  <a:pt x="3187" y="32384"/>
                </a:lnTo>
                <a:lnTo>
                  <a:pt x="0" y="41427"/>
                </a:lnTo>
                <a:lnTo>
                  <a:pt x="1676" y="42303"/>
                </a:lnTo>
                <a:lnTo>
                  <a:pt x="3200" y="43179"/>
                </a:lnTo>
                <a:lnTo>
                  <a:pt x="9398" y="34810"/>
                </a:lnTo>
                <a:lnTo>
                  <a:pt x="12103" y="22504"/>
                </a:lnTo>
                <a:lnTo>
                  <a:pt x="14871" y="10223"/>
                </a:lnTo>
                <a:lnTo>
                  <a:pt x="12801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4368029" y="5266030"/>
            <a:ext cx="15875" cy="27305"/>
          </a:xfrm>
          <a:custGeom>
            <a:avLst/>
            <a:gdLst/>
            <a:ahLst/>
            <a:cxnLst/>
            <a:rect l="l" t="t" r="r" b="b"/>
            <a:pathLst>
              <a:path w="15875" h="27304">
                <a:moveTo>
                  <a:pt x="3314" y="0"/>
                </a:moveTo>
                <a:lnTo>
                  <a:pt x="0" y="1549"/>
                </a:lnTo>
                <a:lnTo>
                  <a:pt x="1346" y="7912"/>
                </a:lnTo>
                <a:lnTo>
                  <a:pt x="7975" y="22059"/>
                </a:lnTo>
                <a:lnTo>
                  <a:pt x="11988" y="27178"/>
                </a:lnTo>
                <a:lnTo>
                  <a:pt x="15303" y="25615"/>
                </a:lnTo>
                <a:lnTo>
                  <a:pt x="13957" y="19265"/>
                </a:lnTo>
                <a:lnTo>
                  <a:pt x="7340" y="5105"/>
                </a:lnTo>
                <a:lnTo>
                  <a:pt x="3314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4170243" y="4896910"/>
            <a:ext cx="35560" cy="37465"/>
          </a:xfrm>
          <a:custGeom>
            <a:avLst/>
            <a:gdLst/>
            <a:ahLst/>
            <a:cxnLst/>
            <a:rect l="l" t="t" r="r" b="b"/>
            <a:pathLst>
              <a:path w="35559" h="37464">
                <a:moveTo>
                  <a:pt x="35213" y="0"/>
                </a:moveTo>
                <a:lnTo>
                  <a:pt x="2125" y="29703"/>
                </a:lnTo>
                <a:lnTo>
                  <a:pt x="0" y="35064"/>
                </a:lnTo>
                <a:lnTo>
                  <a:pt x="85" y="37465"/>
                </a:lnTo>
                <a:lnTo>
                  <a:pt x="2227" y="36362"/>
                </a:lnTo>
                <a:lnTo>
                  <a:pt x="6019" y="32300"/>
                </a:lnTo>
                <a:lnTo>
                  <a:pt x="11283" y="26179"/>
                </a:lnTo>
                <a:lnTo>
                  <a:pt x="17840" y="18897"/>
                </a:lnTo>
                <a:lnTo>
                  <a:pt x="24676" y="11888"/>
                </a:lnTo>
                <a:lnTo>
                  <a:pt x="30441" y="6243"/>
                </a:lnTo>
                <a:lnTo>
                  <a:pt x="34249" y="2200"/>
                </a:lnTo>
                <a:lnTo>
                  <a:pt x="35213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4344580" y="4858212"/>
            <a:ext cx="19685" cy="34925"/>
          </a:xfrm>
          <a:custGeom>
            <a:avLst/>
            <a:gdLst/>
            <a:ahLst/>
            <a:cxnLst/>
            <a:rect l="l" t="t" r="r" b="b"/>
            <a:pathLst>
              <a:path w="19684" h="34925">
                <a:moveTo>
                  <a:pt x="2692" y="0"/>
                </a:moveTo>
                <a:lnTo>
                  <a:pt x="1397" y="1219"/>
                </a:lnTo>
                <a:lnTo>
                  <a:pt x="0" y="2476"/>
                </a:lnTo>
                <a:lnTo>
                  <a:pt x="4241" y="9397"/>
                </a:lnTo>
                <a:lnTo>
                  <a:pt x="8559" y="18135"/>
                </a:lnTo>
                <a:lnTo>
                  <a:pt x="12966" y="26847"/>
                </a:lnTo>
                <a:lnTo>
                  <a:pt x="15951" y="34378"/>
                </a:lnTo>
                <a:lnTo>
                  <a:pt x="17792" y="34010"/>
                </a:lnTo>
                <a:lnTo>
                  <a:pt x="19545" y="33718"/>
                </a:lnTo>
                <a:lnTo>
                  <a:pt x="19304" y="24777"/>
                </a:lnTo>
                <a:lnTo>
                  <a:pt x="14478" y="15176"/>
                </a:lnTo>
                <a:lnTo>
                  <a:pt x="9690" y="5549"/>
                </a:lnTo>
                <a:lnTo>
                  <a:pt x="2692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3871807" y="4985416"/>
            <a:ext cx="17780" cy="36830"/>
          </a:xfrm>
          <a:custGeom>
            <a:avLst/>
            <a:gdLst/>
            <a:ahLst/>
            <a:cxnLst/>
            <a:rect l="l" t="t" r="r" b="b"/>
            <a:pathLst>
              <a:path w="17780" h="36829">
                <a:moveTo>
                  <a:pt x="13906" y="0"/>
                </a:moveTo>
                <a:lnTo>
                  <a:pt x="9410" y="7327"/>
                </a:lnTo>
                <a:lnTo>
                  <a:pt x="1739" y="26758"/>
                </a:lnTo>
                <a:lnTo>
                  <a:pt x="0" y="35178"/>
                </a:lnTo>
                <a:lnTo>
                  <a:pt x="3390" y="36525"/>
                </a:lnTo>
                <a:lnTo>
                  <a:pt x="7886" y="29197"/>
                </a:lnTo>
                <a:lnTo>
                  <a:pt x="15570" y="9753"/>
                </a:lnTo>
                <a:lnTo>
                  <a:pt x="17310" y="1333"/>
                </a:lnTo>
                <a:lnTo>
                  <a:pt x="13906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3860023" y="5188243"/>
            <a:ext cx="30480" cy="26670"/>
          </a:xfrm>
          <a:custGeom>
            <a:avLst/>
            <a:gdLst/>
            <a:ahLst/>
            <a:cxnLst/>
            <a:rect l="l" t="t" r="r" b="b"/>
            <a:pathLst>
              <a:path w="30480" h="26670">
                <a:moveTo>
                  <a:pt x="2336" y="0"/>
                </a:moveTo>
                <a:lnTo>
                  <a:pt x="0" y="2819"/>
                </a:lnTo>
                <a:lnTo>
                  <a:pt x="5346" y="9194"/>
                </a:lnTo>
                <a:lnTo>
                  <a:pt x="20866" y="22123"/>
                </a:lnTo>
                <a:lnTo>
                  <a:pt x="28105" y="26225"/>
                </a:lnTo>
                <a:lnTo>
                  <a:pt x="30441" y="23431"/>
                </a:lnTo>
                <a:lnTo>
                  <a:pt x="25095" y="17043"/>
                </a:lnTo>
                <a:lnTo>
                  <a:pt x="9575" y="4102"/>
                </a:lnTo>
                <a:lnTo>
                  <a:pt x="2336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4199085" y="4720592"/>
            <a:ext cx="13335" cy="24765"/>
          </a:xfrm>
          <a:custGeom>
            <a:avLst/>
            <a:gdLst/>
            <a:ahLst/>
            <a:cxnLst/>
            <a:rect l="l" t="t" r="r" b="b"/>
            <a:pathLst>
              <a:path w="13334" h="24764">
                <a:moveTo>
                  <a:pt x="3390" y="0"/>
                </a:moveTo>
                <a:lnTo>
                  <a:pt x="0" y="1346"/>
                </a:lnTo>
                <a:lnTo>
                  <a:pt x="723" y="7137"/>
                </a:lnTo>
                <a:lnTo>
                  <a:pt x="5892" y="20078"/>
                </a:lnTo>
                <a:lnTo>
                  <a:pt x="9359" y="24764"/>
                </a:lnTo>
                <a:lnTo>
                  <a:pt x="12763" y="23406"/>
                </a:lnTo>
                <a:lnTo>
                  <a:pt x="12026" y="17614"/>
                </a:lnTo>
                <a:lnTo>
                  <a:pt x="6858" y="4686"/>
                </a:lnTo>
                <a:lnTo>
                  <a:pt x="3390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4515549" y="4805298"/>
            <a:ext cx="10795" cy="33655"/>
          </a:xfrm>
          <a:custGeom>
            <a:avLst/>
            <a:gdLst/>
            <a:ahLst/>
            <a:cxnLst/>
            <a:rect l="l" t="t" r="r" b="b"/>
            <a:pathLst>
              <a:path w="10794" h="33654">
                <a:moveTo>
                  <a:pt x="7188" y="0"/>
                </a:moveTo>
                <a:lnTo>
                  <a:pt x="4140" y="7010"/>
                </a:lnTo>
                <a:lnTo>
                  <a:pt x="165" y="25107"/>
                </a:lnTo>
                <a:lnTo>
                  <a:pt x="0" y="32753"/>
                </a:lnTo>
                <a:lnTo>
                  <a:pt x="3581" y="33528"/>
                </a:lnTo>
                <a:lnTo>
                  <a:pt x="6629" y="26530"/>
                </a:lnTo>
                <a:lnTo>
                  <a:pt x="10591" y="8432"/>
                </a:lnTo>
                <a:lnTo>
                  <a:pt x="10744" y="774"/>
                </a:lnTo>
                <a:lnTo>
                  <a:pt x="7188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4587856" y="4943053"/>
            <a:ext cx="20320" cy="41275"/>
          </a:xfrm>
          <a:custGeom>
            <a:avLst/>
            <a:gdLst/>
            <a:ahLst/>
            <a:cxnLst/>
            <a:rect l="l" t="t" r="r" b="b"/>
            <a:pathLst>
              <a:path w="20319" h="41275">
                <a:moveTo>
                  <a:pt x="16383" y="0"/>
                </a:moveTo>
                <a:lnTo>
                  <a:pt x="11353" y="8343"/>
                </a:lnTo>
                <a:lnTo>
                  <a:pt x="2298" y="30327"/>
                </a:lnTo>
                <a:lnTo>
                  <a:pt x="0" y="39801"/>
                </a:lnTo>
                <a:lnTo>
                  <a:pt x="3378" y="41198"/>
                </a:lnTo>
                <a:lnTo>
                  <a:pt x="8407" y="32842"/>
                </a:lnTo>
                <a:lnTo>
                  <a:pt x="17462" y="10858"/>
                </a:lnTo>
                <a:lnTo>
                  <a:pt x="19773" y="1384"/>
                </a:lnTo>
                <a:lnTo>
                  <a:pt x="16383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4515307" y="5057679"/>
            <a:ext cx="24765" cy="43815"/>
          </a:xfrm>
          <a:custGeom>
            <a:avLst/>
            <a:gdLst/>
            <a:ahLst/>
            <a:cxnLst/>
            <a:rect l="l" t="t" r="r" b="b"/>
            <a:pathLst>
              <a:path w="24765" h="43814">
                <a:moveTo>
                  <a:pt x="3276" y="0"/>
                </a:moveTo>
                <a:lnTo>
                  <a:pt x="0" y="1638"/>
                </a:lnTo>
                <a:lnTo>
                  <a:pt x="3403" y="11734"/>
                </a:lnTo>
                <a:lnTo>
                  <a:pt x="15049" y="35013"/>
                </a:lnTo>
                <a:lnTo>
                  <a:pt x="21081" y="43789"/>
                </a:lnTo>
                <a:lnTo>
                  <a:pt x="24345" y="42164"/>
                </a:lnTo>
                <a:lnTo>
                  <a:pt x="20942" y="32067"/>
                </a:lnTo>
                <a:lnTo>
                  <a:pt x="9309" y="8788"/>
                </a:lnTo>
                <a:lnTo>
                  <a:pt x="3276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4646383" y="5186657"/>
            <a:ext cx="15240" cy="31750"/>
          </a:xfrm>
          <a:custGeom>
            <a:avLst/>
            <a:gdLst/>
            <a:ahLst/>
            <a:cxnLst/>
            <a:rect l="l" t="t" r="r" b="b"/>
            <a:pathLst>
              <a:path w="15240" h="31750">
                <a:moveTo>
                  <a:pt x="11709" y="0"/>
                </a:moveTo>
                <a:lnTo>
                  <a:pt x="7721" y="6286"/>
                </a:lnTo>
                <a:lnTo>
                  <a:pt x="1244" y="23088"/>
                </a:lnTo>
                <a:lnTo>
                  <a:pt x="0" y="30441"/>
                </a:lnTo>
                <a:lnTo>
                  <a:pt x="3416" y="31750"/>
                </a:lnTo>
                <a:lnTo>
                  <a:pt x="7416" y="25476"/>
                </a:lnTo>
                <a:lnTo>
                  <a:pt x="13881" y="8648"/>
                </a:lnTo>
                <a:lnTo>
                  <a:pt x="15125" y="1308"/>
                </a:lnTo>
                <a:lnTo>
                  <a:pt x="11709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4536475" y="5312808"/>
            <a:ext cx="15240" cy="20955"/>
          </a:xfrm>
          <a:custGeom>
            <a:avLst/>
            <a:gdLst/>
            <a:ahLst/>
            <a:cxnLst/>
            <a:rect l="l" t="t" r="r" b="b"/>
            <a:pathLst>
              <a:path w="15240" h="20954">
                <a:moveTo>
                  <a:pt x="3086" y="0"/>
                </a:moveTo>
                <a:lnTo>
                  <a:pt x="0" y="1943"/>
                </a:lnTo>
                <a:lnTo>
                  <a:pt x="1358" y="6908"/>
                </a:lnTo>
                <a:lnTo>
                  <a:pt x="7823" y="17271"/>
                </a:lnTo>
                <a:lnTo>
                  <a:pt x="11709" y="20662"/>
                </a:lnTo>
                <a:lnTo>
                  <a:pt x="14795" y="18732"/>
                </a:lnTo>
                <a:lnTo>
                  <a:pt x="13436" y="13754"/>
                </a:lnTo>
                <a:lnTo>
                  <a:pt x="6972" y="3416"/>
                </a:lnTo>
                <a:lnTo>
                  <a:pt x="3086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14538932" y="5535094"/>
            <a:ext cx="33655" cy="35560"/>
          </a:xfrm>
          <a:custGeom>
            <a:avLst/>
            <a:gdLst/>
            <a:ahLst/>
            <a:cxnLst/>
            <a:rect l="l" t="t" r="r" b="b"/>
            <a:pathLst>
              <a:path w="33655" h="35560">
                <a:moveTo>
                  <a:pt x="2679" y="0"/>
                </a:moveTo>
                <a:lnTo>
                  <a:pt x="0" y="2489"/>
                </a:lnTo>
                <a:lnTo>
                  <a:pt x="5727" y="10833"/>
                </a:lnTo>
                <a:lnTo>
                  <a:pt x="22542" y="28943"/>
                </a:lnTo>
                <a:lnTo>
                  <a:pt x="30454" y="35280"/>
                </a:lnTo>
                <a:lnTo>
                  <a:pt x="33121" y="32791"/>
                </a:lnTo>
                <a:lnTo>
                  <a:pt x="27393" y="24434"/>
                </a:lnTo>
                <a:lnTo>
                  <a:pt x="10579" y="6324"/>
                </a:lnTo>
                <a:lnTo>
                  <a:pt x="2679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4672414" y="5399303"/>
            <a:ext cx="29209" cy="35560"/>
          </a:xfrm>
          <a:custGeom>
            <a:avLst/>
            <a:gdLst/>
            <a:ahLst/>
            <a:cxnLst/>
            <a:rect l="l" t="t" r="r" b="b"/>
            <a:pathLst>
              <a:path w="29209" h="35560">
                <a:moveTo>
                  <a:pt x="2882" y="0"/>
                </a:moveTo>
                <a:lnTo>
                  <a:pt x="0" y="2247"/>
                </a:lnTo>
                <a:lnTo>
                  <a:pt x="4610" y="10502"/>
                </a:lnTo>
                <a:lnTo>
                  <a:pt x="18834" y="28613"/>
                </a:lnTo>
                <a:lnTo>
                  <a:pt x="25768" y="35039"/>
                </a:lnTo>
                <a:lnTo>
                  <a:pt x="28638" y="32778"/>
                </a:lnTo>
                <a:lnTo>
                  <a:pt x="24028" y="24536"/>
                </a:lnTo>
                <a:lnTo>
                  <a:pt x="9804" y="6413"/>
                </a:lnTo>
                <a:lnTo>
                  <a:pt x="2882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4768684" y="5580247"/>
            <a:ext cx="22225" cy="41910"/>
          </a:xfrm>
          <a:custGeom>
            <a:avLst/>
            <a:gdLst/>
            <a:ahLst/>
            <a:cxnLst/>
            <a:rect l="l" t="t" r="r" b="b"/>
            <a:pathLst>
              <a:path w="22225" h="41910">
                <a:moveTo>
                  <a:pt x="18846" y="0"/>
                </a:moveTo>
                <a:lnTo>
                  <a:pt x="13284" y="8267"/>
                </a:lnTo>
                <a:lnTo>
                  <a:pt x="2882" y="30226"/>
                </a:lnTo>
                <a:lnTo>
                  <a:pt x="0" y="39751"/>
                </a:lnTo>
                <a:lnTo>
                  <a:pt x="3302" y="41325"/>
                </a:lnTo>
                <a:lnTo>
                  <a:pt x="8851" y="33058"/>
                </a:lnTo>
                <a:lnTo>
                  <a:pt x="19265" y="11099"/>
                </a:lnTo>
                <a:lnTo>
                  <a:pt x="22136" y="1562"/>
                </a:lnTo>
                <a:lnTo>
                  <a:pt x="18846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4588701" y="5745427"/>
            <a:ext cx="33020" cy="31115"/>
          </a:xfrm>
          <a:custGeom>
            <a:avLst/>
            <a:gdLst/>
            <a:ahLst/>
            <a:cxnLst/>
            <a:rect l="l" t="t" r="r" b="b"/>
            <a:pathLst>
              <a:path w="33019" h="31114">
                <a:moveTo>
                  <a:pt x="1562" y="0"/>
                </a:moveTo>
                <a:lnTo>
                  <a:pt x="850" y="1612"/>
                </a:lnTo>
                <a:lnTo>
                  <a:pt x="0" y="3301"/>
                </a:lnTo>
                <a:lnTo>
                  <a:pt x="7505" y="8610"/>
                </a:lnTo>
                <a:lnTo>
                  <a:pt x="15608" y="16167"/>
                </a:lnTo>
                <a:lnTo>
                  <a:pt x="23774" y="23634"/>
                </a:lnTo>
                <a:lnTo>
                  <a:pt x="29667" y="30683"/>
                </a:lnTo>
                <a:lnTo>
                  <a:pt x="31292" y="29717"/>
                </a:lnTo>
                <a:lnTo>
                  <a:pt x="32829" y="28867"/>
                </a:lnTo>
                <a:lnTo>
                  <a:pt x="29044" y="19519"/>
                </a:lnTo>
                <a:lnTo>
                  <a:pt x="20091" y="11302"/>
                </a:lnTo>
                <a:lnTo>
                  <a:pt x="11175" y="3022"/>
                </a:lnTo>
                <a:lnTo>
                  <a:pt x="1562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4601252" y="5931076"/>
            <a:ext cx="28575" cy="6985"/>
          </a:xfrm>
          <a:custGeom>
            <a:avLst/>
            <a:gdLst/>
            <a:ahLst/>
            <a:cxnLst/>
            <a:rect l="l" t="t" r="r" b="b"/>
            <a:pathLst>
              <a:path w="28575" h="6985">
                <a:moveTo>
                  <a:pt x="21818" y="0"/>
                </a:moveTo>
                <a:lnTo>
                  <a:pt x="6286" y="0"/>
                </a:lnTo>
                <a:lnTo>
                  <a:pt x="0" y="1485"/>
                </a:lnTo>
                <a:lnTo>
                  <a:pt x="0" y="5143"/>
                </a:lnTo>
                <a:lnTo>
                  <a:pt x="6286" y="6629"/>
                </a:lnTo>
                <a:lnTo>
                  <a:pt x="21818" y="6629"/>
                </a:lnTo>
                <a:lnTo>
                  <a:pt x="28105" y="5143"/>
                </a:lnTo>
                <a:lnTo>
                  <a:pt x="28105" y="1485"/>
                </a:lnTo>
                <a:lnTo>
                  <a:pt x="21818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4782316" y="5852223"/>
            <a:ext cx="15240" cy="38735"/>
          </a:xfrm>
          <a:custGeom>
            <a:avLst/>
            <a:gdLst/>
            <a:ahLst/>
            <a:cxnLst/>
            <a:rect l="l" t="t" r="r" b="b"/>
            <a:pathLst>
              <a:path w="15240" h="38735">
                <a:moveTo>
                  <a:pt x="12738" y="0"/>
                </a:moveTo>
                <a:lnTo>
                  <a:pt x="10972" y="203"/>
                </a:lnTo>
                <a:lnTo>
                  <a:pt x="9093" y="330"/>
                </a:lnTo>
                <a:lnTo>
                  <a:pt x="8242" y="8839"/>
                </a:lnTo>
                <a:lnTo>
                  <a:pt x="5702" y="18796"/>
                </a:lnTo>
                <a:lnTo>
                  <a:pt x="3276" y="28765"/>
                </a:lnTo>
                <a:lnTo>
                  <a:pt x="0" y="36677"/>
                </a:lnTo>
                <a:lnTo>
                  <a:pt x="1612" y="37668"/>
                </a:lnTo>
                <a:lnTo>
                  <a:pt x="3060" y="38671"/>
                </a:lnTo>
                <a:lnTo>
                  <a:pt x="9372" y="31521"/>
                </a:lnTo>
                <a:lnTo>
                  <a:pt x="12115" y="20396"/>
                </a:lnTo>
                <a:lnTo>
                  <a:pt x="14935" y="9283"/>
                </a:lnTo>
                <a:lnTo>
                  <a:pt x="12738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4921061" y="5900751"/>
            <a:ext cx="18415" cy="43180"/>
          </a:xfrm>
          <a:custGeom>
            <a:avLst/>
            <a:gdLst/>
            <a:ahLst/>
            <a:cxnLst/>
            <a:rect l="l" t="t" r="r" b="b"/>
            <a:pathLst>
              <a:path w="18415" h="43179">
                <a:moveTo>
                  <a:pt x="3454" y="0"/>
                </a:moveTo>
                <a:lnTo>
                  <a:pt x="0" y="1219"/>
                </a:lnTo>
                <a:lnTo>
                  <a:pt x="1892" y="11087"/>
                </a:lnTo>
                <a:lnTo>
                  <a:pt x="10007" y="34251"/>
                </a:lnTo>
                <a:lnTo>
                  <a:pt x="14706" y="43141"/>
                </a:lnTo>
                <a:lnTo>
                  <a:pt x="18161" y="41935"/>
                </a:lnTo>
                <a:lnTo>
                  <a:pt x="16256" y="32067"/>
                </a:lnTo>
                <a:lnTo>
                  <a:pt x="8140" y="8915"/>
                </a:lnTo>
                <a:lnTo>
                  <a:pt x="3454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4912798" y="6117174"/>
            <a:ext cx="24130" cy="45085"/>
          </a:xfrm>
          <a:custGeom>
            <a:avLst/>
            <a:gdLst/>
            <a:ahLst/>
            <a:cxnLst/>
            <a:rect l="l" t="t" r="r" b="b"/>
            <a:pathLst>
              <a:path w="24130" h="45085">
                <a:moveTo>
                  <a:pt x="23568" y="0"/>
                </a:moveTo>
                <a:lnTo>
                  <a:pt x="1570" y="36934"/>
                </a:lnTo>
                <a:lnTo>
                  <a:pt x="0" y="42195"/>
                </a:lnTo>
                <a:lnTo>
                  <a:pt x="226" y="44538"/>
                </a:lnTo>
                <a:lnTo>
                  <a:pt x="22222" y="7608"/>
                </a:lnTo>
                <a:lnTo>
                  <a:pt x="23794" y="2348"/>
                </a:lnTo>
                <a:lnTo>
                  <a:pt x="23568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4754006" y="6247570"/>
            <a:ext cx="20955" cy="43815"/>
          </a:xfrm>
          <a:custGeom>
            <a:avLst/>
            <a:gdLst/>
            <a:ahLst/>
            <a:cxnLst/>
            <a:rect l="l" t="t" r="r" b="b"/>
            <a:pathLst>
              <a:path w="20955" h="43814">
                <a:moveTo>
                  <a:pt x="3378" y="0"/>
                </a:moveTo>
                <a:lnTo>
                  <a:pt x="0" y="1396"/>
                </a:lnTo>
                <a:lnTo>
                  <a:pt x="2476" y="11315"/>
                </a:lnTo>
                <a:lnTo>
                  <a:pt x="11963" y="34416"/>
                </a:lnTo>
                <a:lnTo>
                  <a:pt x="17183" y="43230"/>
                </a:lnTo>
                <a:lnTo>
                  <a:pt x="20561" y="41833"/>
                </a:lnTo>
                <a:lnTo>
                  <a:pt x="18084" y="31902"/>
                </a:lnTo>
                <a:lnTo>
                  <a:pt x="8585" y="8813"/>
                </a:lnTo>
                <a:lnTo>
                  <a:pt x="3378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4594219" y="6336236"/>
            <a:ext cx="23495" cy="6985"/>
          </a:xfrm>
          <a:custGeom>
            <a:avLst/>
            <a:gdLst/>
            <a:ahLst/>
            <a:cxnLst/>
            <a:rect l="l" t="t" r="r" b="b"/>
            <a:pathLst>
              <a:path w="23494" h="6985">
                <a:moveTo>
                  <a:pt x="18186" y="0"/>
                </a:moveTo>
                <a:lnTo>
                  <a:pt x="5245" y="0"/>
                </a:lnTo>
                <a:lnTo>
                  <a:pt x="0" y="1485"/>
                </a:lnTo>
                <a:lnTo>
                  <a:pt x="0" y="5143"/>
                </a:lnTo>
                <a:lnTo>
                  <a:pt x="5245" y="6629"/>
                </a:lnTo>
                <a:lnTo>
                  <a:pt x="18186" y="6629"/>
                </a:lnTo>
                <a:lnTo>
                  <a:pt x="23431" y="5143"/>
                </a:lnTo>
                <a:lnTo>
                  <a:pt x="23431" y="1485"/>
                </a:lnTo>
                <a:lnTo>
                  <a:pt x="18186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4695512" y="6507698"/>
            <a:ext cx="13335" cy="36195"/>
          </a:xfrm>
          <a:custGeom>
            <a:avLst/>
            <a:gdLst/>
            <a:ahLst/>
            <a:cxnLst/>
            <a:rect l="l" t="t" r="r" b="b"/>
            <a:pathLst>
              <a:path w="13334" h="36195">
                <a:moveTo>
                  <a:pt x="3517" y="0"/>
                </a:moveTo>
                <a:lnTo>
                  <a:pt x="0" y="939"/>
                </a:lnTo>
                <a:lnTo>
                  <a:pt x="660" y="9194"/>
                </a:lnTo>
                <a:lnTo>
                  <a:pt x="5841" y="28587"/>
                </a:lnTo>
                <a:lnTo>
                  <a:pt x="9359" y="36068"/>
                </a:lnTo>
                <a:lnTo>
                  <a:pt x="12903" y="35128"/>
                </a:lnTo>
                <a:lnTo>
                  <a:pt x="12230" y="26885"/>
                </a:lnTo>
                <a:lnTo>
                  <a:pt x="7061" y="7480"/>
                </a:lnTo>
                <a:lnTo>
                  <a:pt x="3517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4592661" y="6451023"/>
            <a:ext cx="17780" cy="25400"/>
          </a:xfrm>
          <a:custGeom>
            <a:avLst/>
            <a:gdLst/>
            <a:ahLst/>
            <a:cxnLst/>
            <a:rect l="l" t="t" r="r" b="b"/>
            <a:pathLst>
              <a:path w="17780" h="25400">
                <a:moveTo>
                  <a:pt x="14046" y="0"/>
                </a:moveTo>
                <a:lnTo>
                  <a:pt x="9639" y="4483"/>
                </a:lnTo>
                <a:lnTo>
                  <a:pt x="1866" y="17411"/>
                </a:lnTo>
                <a:lnTo>
                  <a:pt x="0" y="23431"/>
                </a:lnTo>
                <a:lnTo>
                  <a:pt x="3136" y="25298"/>
                </a:lnTo>
                <a:lnTo>
                  <a:pt x="7556" y="20827"/>
                </a:lnTo>
                <a:lnTo>
                  <a:pt x="15303" y="7886"/>
                </a:lnTo>
                <a:lnTo>
                  <a:pt x="17183" y="1879"/>
                </a:lnTo>
                <a:lnTo>
                  <a:pt x="14046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4584970" y="6660193"/>
            <a:ext cx="9525" cy="40640"/>
          </a:xfrm>
          <a:custGeom>
            <a:avLst/>
            <a:gdLst/>
            <a:ahLst/>
            <a:cxnLst/>
            <a:rect l="l" t="t" r="r" b="b"/>
            <a:pathLst>
              <a:path w="9525" h="40640">
                <a:moveTo>
                  <a:pt x="4038" y="0"/>
                </a:moveTo>
                <a:lnTo>
                  <a:pt x="419" y="419"/>
                </a:lnTo>
                <a:lnTo>
                  <a:pt x="0" y="9512"/>
                </a:lnTo>
                <a:lnTo>
                  <a:pt x="2578" y="31495"/>
                </a:lnTo>
                <a:lnTo>
                  <a:pt x="5092" y="40233"/>
                </a:lnTo>
                <a:lnTo>
                  <a:pt x="8737" y="39801"/>
                </a:lnTo>
                <a:lnTo>
                  <a:pt x="9156" y="30721"/>
                </a:lnTo>
                <a:lnTo>
                  <a:pt x="6565" y="8724"/>
                </a:lnTo>
                <a:lnTo>
                  <a:pt x="4038" y="0"/>
                </a:lnTo>
                <a:close/>
              </a:path>
            </a:pathLst>
          </a:custGeom>
          <a:solidFill>
            <a:srgbClr val="FAFBFB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419000" y="1955403"/>
            <a:ext cx="9605010" cy="673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</a:pP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 system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is a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step-by-step 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process that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allows companies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make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their own 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bases or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</a:t>
            </a:r>
            <a:r>
              <a:rPr sz="3000" b="1" spc="-2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repository.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knowledgebase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or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repository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is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created 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with the help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and contribution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of the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entire </a:t>
            </a:r>
            <a:r>
              <a:rPr sz="3000" b="1" spc="-3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company. 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This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ensures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all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the organizational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is  included in the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repository and can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accessed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by 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any employee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of the firm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easily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when they need it. A 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repository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is updated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and kept relevant 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with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continuous editing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by using a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man- 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agement</a:t>
            </a:r>
            <a:r>
              <a:rPr sz="30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system.</a:t>
            </a:r>
            <a:endParaRPr sz="30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972"/>
            <a:ext cx="16256000" cy="169161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0602" y="417854"/>
            <a:ext cx="12423140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600" spc="-5" dirty="0">
                <a:solidFill>
                  <a:srgbClr val="FFFFFF"/>
                </a:solidFill>
              </a:rPr>
              <a:t>2).5 </a:t>
            </a:r>
            <a:r>
              <a:rPr sz="4600" dirty="0">
                <a:solidFill>
                  <a:srgbClr val="FFFFFF"/>
                </a:solidFill>
              </a:rPr>
              <a:t>Steps </a:t>
            </a:r>
            <a:r>
              <a:rPr sz="4600" spc="-175" dirty="0">
                <a:solidFill>
                  <a:srgbClr val="FFFFFF"/>
                </a:solidFill>
              </a:rPr>
              <a:t>To </a:t>
            </a:r>
            <a:r>
              <a:rPr sz="4600" spc="-5" dirty="0">
                <a:solidFill>
                  <a:srgbClr val="FFFFFF"/>
                </a:solidFill>
              </a:rPr>
              <a:t>Creating </a:t>
            </a:r>
            <a:r>
              <a:rPr sz="4600" spc="-90" dirty="0">
                <a:solidFill>
                  <a:srgbClr val="FFFFFF"/>
                </a:solidFill>
              </a:rPr>
              <a:t>Your </a:t>
            </a:r>
            <a:r>
              <a:rPr sz="4600" spc="-5" dirty="0">
                <a:solidFill>
                  <a:srgbClr val="FFFFFF"/>
                </a:solidFill>
              </a:rPr>
              <a:t>Knowledge</a:t>
            </a:r>
            <a:r>
              <a:rPr sz="4600" spc="110" dirty="0">
                <a:solidFill>
                  <a:srgbClr val="FFFFFF"/>
                </a:solidFill>
              </a:rPr>
              <a:t> </a:t>
            </a:r>
            <a:r>
              <a:rPr sz="4600" spc="-5" dirty="0">
                <a:solidFill>
                  <a:srgbClr val="FFFFFF"/>
                </a:solidFill>
              </a:rPr>
              <a:t>Base</a:t>
            </a:r>
            <a:endParaRPr sz="4600"/>
          </a:p>
        </p:txBody>
      </p:sp>
      <p:sp>
        <p:nvSpPr>
          <p:cNvPr id="4" name="object 4"/>
          <p:cNvSpPr txBox="1"/>
          <p:nvPr/>
        </p:nvSpPr>
        <p:spPr>
          <a:xfrm>
            <a:off x="450602" y="1790327"/>
            <a:ext cx="10081895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33000"/>
              </a:lnSpc>
              <a:spcBef>
                <a:spcPts val="100"/>
              </a:spcBef>
            </a:pPr>
            <a:r>
              <a:rPr sz="3000" b="1" spc="-3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Want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to learn how to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create your </a:t>
            </a:r>
            <a:r>
              <a:rPr sz="3000" b="1" spc="-2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company’s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base?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Here are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steps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to follow for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reaping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maxi-  mum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benefits from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</a:t>
            </a:r>
            <a:r>
              <a:rPr sz="3000" b="1" spc="-6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systems:</a:t>
            </a:r>
            <a:endParaRPr sz="3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0602" y="3870366"/>
            <a:ext cx="5899785" cy="44945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marR="5080">
              <a:lnSpc>
                <a:spcPct val="127000"/>
              </a:lnSpc>
              <a:spcBef>
                <a:spcPts val="120"/>
              </a:spcBef>
            </a:pPr>
            <a:r>
              <a:rPr sz="46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1.Data collection  2.Organization  3.Analysis  4.Checking accuracy  5.Knowledge</a:t>
            </a:r>
            <a:r>
              <a:rPr sz="4600" b="1" spc="-9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6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sharing</a:t>
            </a:r>
            <a:endParaRPr sz="4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275865" y="4233170"/>
            <a:ext cx="2567305" cy="2567305"/>
          </a:xfrm>
          <a:custGeom>
            <a:avLst/>
            <a:gdLst/>
            <a:ahLst/>
            <a:cxnLst/>
            <a:rect l="l" t="t" r="r" b="b"/>
            <a:pathLst>
              <a:path w="2567305" h="2567304">
                <a:moveTo>
                  <a:pt x="1283512" y="0"/>
                </a:moveTo>
                <a:lnTo>
                  <a:pt x="1235393" y="885"/>
                </a:lnTo>
                <a:lnTo>
                  <a:pt x="1187721" y="3520"/>
                </a:lnTo>
                <a:lnTo>
                  <a:pt x="1140527" y="7874"/>
                </a:lnTo>
                <a:lnTo>
                  <a:pt x="1093842" y="13916"/>
                </a:lnTo>
                <a:lnTo>
                  <a:pt x="1047697" y="21615"/>
                </a:lnTo>
                <a:lnTo>
                  <a:pt x="1002123" y="30940"/>
                </a:lnTo>
                <a:lnTo>
                  <a:pt x="957151" y="41859"/>
                </a:lnTo>
                <a:lnTo>
                  <a:pt x="912813" y="54342"/>
                </a:lnTo>
                <a:lnTo>
                  <a:pt x="869138" y="68358"/>
                </a:lnTo>
                <a:lnTo>
                  <a:pt x="826159" y="83876"/>
                </a:lnTo>
                <a:lnTo>
                  <a:pt x="783906" y="100864"/>
                </a:lnTo>
                <a:lnTo>
                  <a:pt x="742411" y="119292"/>
                </a:lnTo>
                <a:lnTo>
                  <a:pt x="701703" y="139129"/>
                </a:lnTo>
                <a:lnTo>
                  <a:pt x="661815" y="160343"/>
                </a:lnTo>
                <a:lnTo>
                  <a:pt x="622778" y="182904"/>
                </a:lnTo>
                <a:lnTo>
                  <a:pt x="584621" y="206781"/>
                </a:lnTo>
                <a:lnTo>
                  <a:pt x="547377" y="231942"/>
                </a:lnTo>
                <a:lnTo>
                  <a:pt x="511076" y="258357"/>
                </a:lnTo>
                <a:lnTo>
                  <a:pt x="475750" y="285994"/>
                </a:lnTo>
                <a:lnTo>
                  <a:pt x="441429" y="314823"/>
                </a:lnTo>
                <a:lnTo>
                  <a:pt x="408145" y="344812"/>
                </a:lnTo>
                <a:lnTo>
                  <a:pt x="375927" y="375931"/>
                </a:lnTo>
                <a:lnTo>
                  <a:pt x="344809" y="408148"/>
                </a:lnTo>
                <a:lnTo>
                  <a:pt x="314820" y="441432"/>
                </a:lnTo>
                <a:lnTo>
                  <a:pt x="285991" y="475753"/>
                </a:lnTo>
                <a:lnTo>
                  <a:pt x="258354" y="511079"/>
                </a:lnTo>
                <a:lnTo>
                  <a:pt x="231939" y="547380"/>
                </a:lnTo>
                <a:lnTo>
                  <a:pt x="206778" y="584623"/>
                </a:lnTo>
                <a:lnTo>
                  <a:pt x="182902" y="622780"/>
                </a:lnTo>
                <a:lnTo>
                  <a:pt x="160341" y="661817"/>
                </a:lnTo>
                <a:lnTo>
                  <a:pt x="139127" y="701705"/>
                </a:lnTo>
                <a:lnTo>
                  <a:pt x="119291" y="742411"/>
                </a:lnTo>
                <a:lnTo>
                  <a:pt x="100863" y="783906"/>
                </a:lnTo>
                <a:lnTo>
                  <a:pt x="83875" y="826159"/>
                </a:lnTo>
                <a:lnTo>
                  <a:pt x="68357" y="869137"/>
                </a:lnTo>
                <a:lnTo>
                  <a:pt x="54341" y="912810"/>
                </a:lnTo>
                <a:lnTo>
                  <a:pt x="41858" y="957148"/>
                </a:lnTo>
                <a:lnTo>
                  <a:pt x="30939" y="1002119"/>
                </a:lnTo>
                <a:lnTo>
                  <a:pt x="21614" y="1047691"/>
                </a:lnTo>
                <a:lnTo>
                  <a:pt x="13916" y="1093835"/>
                </a:lnTo>
                <a:lnTo>
                  <a:pt x="7874" y="1140519"/>
                </a:lnTo>
                <a:lnTo>
                  <a:pt x="3520" y="1187711"/>
                </a:lnTo>
                <a:lnTo>
                  <a:pt x="885" y="1235382"/>
                </a:lnTo>
                <a:lnTo>
                  <a:pt x="0" y="1283500"/>
                </a:lnTo>
                <a:lnTo>
                  <a:pt x="885" y="1331618"/>
                </a:lnTo>
                <a:lnTo>
                  <a:pt x="3520" y="1379289"/>
                </a:lnTo>
                <a:lnTo>
                  <a:pt x="7874" y="1426483"/>
                </a:lnTo>
                <a:lnTo>
                  <a:pt x="13916" y="1473167"/>
                </a:lnTo>
                <a:lnTo>
                  <a:pt x="21614" y="1519311"/>
                </a:lnTo>
                <a:lnTo>
                  <a:pt x="30939" y="1564885"/>
                </a:lnTo>
                <a:lnTo>
                  <a:pt x="41858" y="1609856"/>
                </a:lnTo>
                <a:lnTo>
                  <a:pt x="54341" y="1654193"/>
                </a:lnTo>
                <a:lnTo>
                  <a:pt x="68357" y="1697867"/>
                </a:lnTo>
                <a:lnTo>
                  <a:pt x="83875" y="1740846"/>
                </a:lnTo>
                <a:lnTo>
                  <a:pt x="100863" y="1783098"/>
                </a:lnTo>
                <a:lnTo>
                  <a:pt x="119291" y="1824593"/>
                </a:lnTo>
                <a:lnTo>
                  <a:pt x="139127" y="1865300"/>
                </a:lnTo>
                <a:lnTo>
                  <a:pt x="160341" y="1905188"/>
                </a:lnTo>
                <a:lnTo>
                  <a:pt x="182902" y="1944225"/>
                </a:lnTo>
                <a:lnTo>
                  <a:pt x="206778" y="1982381"/>
                </a:lnTo>
                <a:lnTo>
                  <a:pt x="231939" y="2019625"/>
                </a:lnTo>
                <a:lnTo>
                  <a:pt x="258354" y="2055926"/>
                </a:lnTo>
                <a:lnTo>
                  <a:pt x="285991" y="2091252"/>
                </a:lnTo>
                <a:lnTo>
                  <a:pt x="314820" y="2125572"/>
                </a:lnTo>
                <a:lnTo>
                  <a:pt x="344809" y="2158857"/>
                </a:lnTo>
                <a:lnTo>
                  <a:pt x="375927" y="2191073"/>
                </a:lnTo>
                <a:lnTo>
                  <a:pt x="408145" y="2222192"/>
                </a:lnTo>
                <a:lnTo>
                  <a:pt x="441429" y="2252181"/>
                </a:lnTo>
                <a:lnTo>
                  <a:pt x="475750" y="2281009"/>
                </a:lnTo>
                <a:lnTo>
                  <a:pt x="511076" y="2308646"/>
                </a:lnTo>
                <a:lnTo>
                  <a:pt x="547377" y="2335060"/>
                </a:lnTo>
                <a:lnTo>
                  <a:pt x="584621" y="2360221"/>
                </a:lnTo>
                <a:lnTo>
                  <a:pt x="622778" y="2384098"/>
                </a:lnTo>
                <a:lnTo>
                  <a:pt x="661815" y="2406658"/>
                </a:lnTo>
                <a:lnTo>
                  <a:pt x="701703" y="2427872"/>
                </a:lnTo>
                <a:lnTo>
                  <a:pt x="742411" y="2447709"/>
                </a:lnTo>
                <a:lnTo>
                  <a:pt x="783906" y="2466137"/>
                </a:lnTo>
                <a:lnTo>
                  <a:pt x="826159" y="2483125"/>
                </a:lnTo>
                <a:lnTo>
                  <a:pt x="869138" y="2498642"/>
                </a:lnTo>
                <a:lnTo>
                  <a:pt x="912813" y="2512658"/>
                </a:lnTo>
                <a:lnTo>
                  <a:pt x="957151" y="2525141"/>
                </a:lnTo>
                <a:lnTo>
                  <a:pt x="1002123" y="2536060"/>
                </a:lnTo>
                <a:lnTo>
                  <a:pt x="1047697" y="2545385"/>
                </a:lnTo>
                <a:lnTo>
                  <a:pt x="1093842" y="2553083"/>
                </a:lnTo>
                <a:lnTo>
                  <a:pt x="1140527" y="2559125"/>
                </a:lnTo>
                <a:lnTo>
                  <a:pt x="1187721" y="2563479"/>
                </a:lnTo>
                <a:lnTo>
                  <a:pt x="1235393" y="2566114"/>
                </a:lnTo>
                <a:lnTo>
                  <a:pt x="1283512" y="2567000"/>
                </a:lnTo>
                <a:lnTo>
                  <a:pt x="1331630" y="2566114"/>
                </a:lnTo>
                <a:lnTo>
                  <a:pt x="1379301" y="2563479"/>
                </a:lnTo>
                <a:lnTo>
                  <a:pt x="1426493" y="2559125"/>
                </a:lnTo>
                <a:lnTo>
                  <a:pt x="1473177" y="2553083"/>
                </a:lnTo>
                <a:lnTo>
                  <a:pt x="1519321" y="2545385"/>
                </a:lnTo>
                <a:lnTo>
                  <a:pt x="1564893" y="2536060"/>
                </a:lnTo>
                <a:lnTo>
                  <a:pt x="1609864" y="2525141"/>
                </a:lnTo>
                <a:lnTo>
                  <a:pt x="1654202" y="2512658"/>
                </a:lnTo>
                <a:lnTo>
                  <a:pt x="1697875" y="2498642"/>
                </a:lnTo>
                <a:lnTo>
                  <a:pt x="1740853" y="2483125"/>
                </a:lnTo>
                <a:lnTo>
                  <a:pt x="1783105" y="2466137"/>
                </a:lnTo>
                <a:lnTo>
                  <a:pt x="1824601" y="2447709"/>
                </a:lnTo>
                <a:lnTo>
                  <a:pt x="1865307" y="2427872"/>
                </a:lnTo>
                <a:lnTo>
                  <a:pt x="1905195" y="2406658"/>
                </a:lnTo>
                <a:lnTo>
                  <a:pt x="1944232" y="2384098"/>
                </a:lnTo>
                <a:lnTo>
                  <a:pt x="1982388" y="2360221"/>
                </a:lnTo>
                <a:lnTo>
                  <a:pt x="2019632" y="2335060"/>
                </a:lnTo>
                <a:lnTo>
                  <a:pt x="2055933" y="2308646"/>
                </a:lnTo>
                <a:lnTo>
                  <a:pt x="2091259" y="2281009"/>
                </a:lnTo>
                <a:lnTo>
                  <a:pt x="2125580" y="2252181"/>
                </a:lnTo>
                <a:lnTo>
                  <a:pt x="2158864" y="2222192"/>
                </a:lnTo>
                <a:lnTo>
                  <a:pt x="2191081" y="2191073"/>
                </a:lnTo>
                <a:lnTo>
                  <a:pt x="2222200" y="2158857"/>
                </a:lnTo>
                <a:lnTo>
                  <a:pt x="2252189" y="2125572"/>
                </a:lnTo>
                <a:lnTo>
                  <a:pt x="2281018" y="2091252"/>
                </a:lnTo>
                <a:lnTo>
                  <a:pt x="2308655" y="2055926"/>
                </a:lnTo>
                <a:lnTo>
                  <a:pt x="2335070" y="2019625"/>
                </a:lnTo>
                <a:lnTo>
                  <a:pt x="2360231" y="1982381"/>
                </a:lnTo>
                <a:lnTo>
                  <a:pt x="2384107" y="1944225"/>
                </a:lnTo>
                <a:lnTo>
                  <a:pt x="2406668" y="1905188"/>
                </a:lnTo>
                <a:lnTo>
                  <a:pt x="2427883" y="1865300"/>
                </a:lnTo>
                <a:lnTo>
                  <a:pt x="2447720" y="1824593"/>
                </a:lnTo>
                <a:lnTo>
                  <a:pt x="2466148" y="1783098"/>
                </a:lnTo>
                <a:lnTo>
                  <a:pt x="2483136" y="1740846"/>
                </a:lnTo>
                <a:lnTo>
                  <a:pt x="2498654" y="1697867"/>
                </a:lnTo>
                <a:lnTo>
                  <a:pt x="2512670" y="1654193"/>
                </a:lnTo>
                <a:lnTo>
                  <a:pt x="2525153" y="1609856"/>
                </a:lnTo>
                <a:lnTo>
                  <a:pt x="2536072" y="1564885"/>
                </a:lnTo>
                <a:lnTo>
                  <a:pt x="2545397" y="1519311"/>
                </a:lnTo>
                <a:lnTo>
                  <a:pt x="2553096" y="1473167"/>
                </a:lnTo>
                <a:lnTo>
                  <a:pt x="2559138" y="1426483"/>
                </a:lnTo>
                <a:lnTo>
                  <a:pt x="2563492" y="1379289"/>
                </a:lnTo>
                <a:lnTo>
                  <a:pt x="2566127" y="1331618"/>
                </a:lnTo>
                <a:lnTo>
                  <a:pt x="2567012" y="1283500"/>
                </a:lnTo>
                <a:lnTo>
                  <a:pt x="2566127" y="1235382"/>
                </a:lnTo>
                <a:lnTo>
                  <a:pt x="2563492" y="1187711"/>
                </a:lnTo>
                <a:lnTo>
                  <a:pt x="2559138" y="1140519"/>
                </a:lnTo>
                <a:lnTo>
                  <a:pt x="2553096" y="1093835"/>
                </a:lnTo>
                <a:lnTo>
                  <a:pt x="2545397" y="1047691"/>
                </a:lnTo>
                <a:lnTo>
                  <a:pt x="2536072" y="1002119"/>
                </a:lnTo>
                <a:lnTo>
                  <a:pt x="2525153" y="957148"/>
                </a:lnTo>
                <a:lnTo>
                  <a:pt x="2512670" y="912810"/>
                </a:lnTo>
                <a:lnTo>
                  <a:pt x="2498654" y="869137"/>
                </a:lnTo>
                <a:lnTo>
                  <a:pt x="2483136" y="826159"/>
                </a:lnTo>
                <a:lnTo>
                  <a:pt x="2466148" y="783906"/>
                </a:lnTo>
                <a:lnTo>
                  <a:pt x="2447720" y="742411"/>
                </a:lnTo>
                <a:lnTo>
                  <a:pt x="2427883" y="701705"/>
                </a:lnTo>
                <a:lnTo>
                  <a:pt x="2406668" y="661817"/>
                </a:lnTo>
                <a:lnTo>
                  <a:pt x="2384107" y="622780"/>
                </a:lnTo>
                <a:lnTo>
                  <a:pt x="2360231" y="584623"/>
                </a:lnTo>
                <a:lnTo>
                  <a:pt x="2335070" y="547380"/>
                </a:lnTo>
                <a:lnTo>
                  <a:pt x="2308655" y="511079"/>
                </a:lnTo>
                <a:lnTo>
                  <a:pt x="2281018" y="475753"/>
                </a:lnTo>
                <a:lnTo>
                  <a:pt x="2252189" y="441432"/>
                </a:lnTo>
                <a:lnTo>
                  <a:pt x="2222200" y="408148"/>
                </a:lnTo>
                <a:lnTo>
                  <a:pt x="2191081" y="375931"/>
                </a:lnTo>
                <a:lnTo>
                  <a:pt x="2158864" y="344812"/>
                </a:lnTo>
                <a:lnTo>
                  <a:pt x="2125580" y="314823"/>
                </a:lnTo>
                <a:lnTo>
                  <a:pt x="2091259" y="285994"/>
                </a:lnTo>
                <a:lnTo>
                  <a:pt x="2055933" y="258357"/>
                </a:lnTo>
                <a:lnTo>
                  <a:pt x="2019632" y="231942"/>
                </a:lnTo>
                <a:lnTo>
                  <a:pt x="1982388" y="206781"/>
                </a:lnTo>
                <a:lnTo>
                  <a:pt x="1944232" y="182904"/>
                </a:lnTo>
                <a:lnTo>
                  <a:pt x="1905195" y="160343"/>
                </a:lnTo>
                <a:lnTo>
                  <a:pt x="1865307" y="139129"/>
                </a:lnTo>
                <a:lnTo>
                  <a:pt x="1824601" y="119292"/>
                </a:lnTo>
                <a:lnTo>
                  <a:pt x="1783105" y="100864"/>
                </a:lnTo>
                <a:lnTo>
                  <a:pt x="1740853" y="83876"/>
                </a:lnTo>
                <a:lnTo>
                  <a:pt x="1697875" y="68358"/>
                </a:lnTo>
                <a:lnTo>
                  <a:pt x="1654202" y="54342"/>
                </a:lnTo>
                <a:lnTo>
                  <a:pt x="1609864" y="41859"/>
                </a:lnTo>
                <a:lnTo>
                  <a:pt x="1564893" y="30940"/>
                </a:lnTo>
                <a:lnTo>
                  <a:pt x="1519321" y="21615"/>
                </a:lnTo>
                <a:lnTo>
                  <a:pt x="1473177" y="13916"/>
                </a:lnTo>
                <a:lnTo>
                  <a:pt x="1426493" y="7874"/>
                </a:lnTo>
                <a:lnTo>
                  <a:pt x="1379301" y="3520"/>
                </a:lnTo>
                <a:lnTo>
                  <a:pt x="1331630" y="885"/>
                </a:lnTo>
                <a:lnTo>
                  <a:pt x="1283512" y="0"/>
                </a:lnTo>
                <a:close/>
              </a:path>
            </a:pathLst>
          </a:custGeom>
          <a:solidFill>
            <a:srgbClr val="FDD2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9949073" y="3348001"/>
            <a:ext cx="2567305" cy="2567305"/>
          </a:xfrm>
          <a:custGeom>
            <a:avLst/>
            <a:gdLst/>
            <a:ahLst/>
            <a:cxnLst/>
            <a:rect l="l" t="t" r="r" b="b"/>
            <a:pathLst>
              <a:path w="2567304" h="2567304">
                <a:moveTo>
                  <a:pt x="1283512" y="0"/>
                </a:moveTo>
                <a:lnTo>
                  <a:pt x="1235393" y="885"/>
                </a:lnTo>
                <a:lnTo>
                  <a:pt x="1187721" y="3520"/>
                </a:lnTo>
                <a:lnTo>
                  <a:pt x="1140527" y="7874"/>
                </a:lnTo>
                <a:lnTo>
                  <a:pt x="1093842" y="13916"/>
                </a:lnTo>
                <a:lnTo>
                  <a:pt x="1047697" y="21614"/>
                </a:lnTo>
                <a:lnTo>
                  <a:pt x="1002123" y="30939"/>
                </a:lnTo>
                <a:lnTo>
                  <a:pt x="957151" y="41858"/>
                </a:lnTo>
                <a:lnTo>
                  <a:pt x="912813" y="54341"/>
                </a:lnTo>
                <a:lnTo>
                  <a:pt x="869138" y="68357"/>
                </a:lnTo>
                <a:lnTo>
                  <a:pt x="826159" y="83874"/>
                </a:lnTo>
                <a:lnTo>
                  <a:pt x="783906" y="100863"/>
                </a:lnTo>
                <a:lnTo>
                  <a:pt x="742411" y="119290"/>
                </a:lnTo>
                <a:lnTo>
                  <a:pt x="701703" y="139127"/>
                </a:lnTo>
                <a:lnTo>
                  <a:pt x="661815" y="160341"/>
                </a:lnTo>
                <a:lnTo>
                  <a:pt x="622778" y="182902"/>
                </a:lnTo>
                <a:lnTo>
                  <a:pt x="584621" y="206778"/>
                </a:lnTo>
                <a:lnTo>
                  <a:pt x="547377" y="231939"/>
                </a:lnTo>
                <a:lnTo>
                  <a:pt x="511076" y="258353"/>
                </a:lnTo>
                <a:lnTo>
                  <a:pt x="475750" y="285990"/>
                </a:lnTo>
                <a:lnTo>
                  <a:pt x="441429" y="314819"/>
                </a:lnTo>
                <a:lnTo>
                  <a:pt x="408145" y="344807"/>
                </a:lnTo>
                <a:lnTo>
                  <a:pt x="375927" y="375926"/>
                </a:lnTo>
                <a:lnTo>
                  <a:pt x="344809" y="408143"/>
                </a:lnTo>
                <a:lnTo>
                  <a:pt x="314820" y="441427"/>
                </a:lnTo>
                <a:lnTo>
                  <a:pt x="285991" y="475748"/>
                </a:lnTo>
                <a:lnTo>
                  <a:pt x="258354" y="511074"/>
                </a:lnTo>
                <a:lnTo>
                  <a:pt x="231939" y="547374"/>
                </a:lnTo>
                <a:lnTo>
                  <a:pt x="206778" y="584618"/>
                </a:lnTo>
                <a:lnTo>
                  <a:pt x="182902" y="622774"/>
                </a:lnTo>
                <a:lnTo>
                  <a:pt x="160341" y="661811"/>
                </a:lnTo>
                <a:lnTo>
                  <a:pt x="139127" y="701699"/>
                </a:lnTo>
                <a:lnTo>
                  <a:pt x="119291" y="742406"/>
                </a:lnTo>
                <a:lnTo>
                  <a:pt x="100863" y="783901"/>
                </a:lnTo>
                <a:lnTo>
                  <a:pt x="83875" y="826153"/>
                </a:lnTo>
                <a:lnTo>
                  <a:pt x="68357" y="869132"/>
                </a:lnTo>
                <a:lnTo>
                  <a:pt x="54341" y="912806"/>
                </a:lnTo>
                <a:lnTo>
                  <a:pt x="41858" y="957144"/>
                </a:lnTo>
                <a:lnTo>
                  <a:pt x="30939" y="1002115"/>
                </a:lnTo>
                <a:lnTo>
                  <a:pt x="21614" y="1047688"/>
                </a:lnTo>
                <a:lnTo>
                  <a:pt x="13916" y="1093832"/>
                </a:lnTo>
                <a:lnTo>
                  <a:pt x="7874" y="1140516"/>
                </a:lnTo>
                <a:lnTo>
                  <a:pt x="3520" y="1187710"/>
                </a:lnTo>
                <a:lnTo>
                  <a:pt x="885" y="1235381"/>
                </a:lnTo>
                <a:lnTo>
                  <a:pt x="0" y="1283500"/>
                </a:lnTo>
                <a:lnTo>
                  <a:pt x="885" y="1331617"/>
                </a:lnTo>
                <a:lnTo>
                  <a:pt x="3520" y="1379288"/>
                </a:lnTo>
                <a:lnTo>
                  <a:pt x="7874" y="1426481"/>
                </a:lnTo>
                <a:lnTo>
                  <a:pt x="13916" y="1473164"/>
                </a:lnTo>
                <a:lnTo>
                  <a:pt x="21614" y="1519308"/>
                </a:lnTo>
                <a:lnTo>
                  <a:pt x="30939" y="1564881"/>
                </a:lnTo>
                <a:lnTo>
                  <a:pt x="41858" y="1609851"/>
                </a:lnTo>
                <a:lnTo>
                  <a:pt x="54341" y="1654189"/>
                </a:lnTo>
                <a:lnTo>
                  <a:pt x="68357" y="1697862"/>
                </a:lnTo>
                <a:lnTo>
                  <a:pt x="83875" y="1740841"/>
                </a:lnTo>
                <a:lnTo>
                  <a:pt x="100863" y="1783093"/>
                </a:lnTo>
                <a:lnTo>
                  <a:pt x="119291" y="1824588"/>
                </a:lnTo>
                <a:lnTo>
                  <a:pt x="139127" y="1865295"/>
                </a:lnTo>
                <a:lnTo>
                  <a:pt x="160341" y="1905182"/>
                </a:lnTo>
                <a:lnTo>
                  <a:pt x="182902" y="1944220"/>
                </a:lnTo>
                <a:lnTo>
                  <a:pt x="206778" y="1982376"/>
                </a:lnTo>
                <a:lnTo>
                  <a:pt x="231939" y="2019620"/>
                </a:lnTo>
                <a:lnTo>
                  <a:pt x="258354" y="2055920"/>
                </a:lnTo>
                <a:lnTo>
                  <a:pt x="285991" y="2091246"/>
                </a:lnTo>
                <a:lnTo>
                  <a:pt x="314820" y="2125567"/>
                </a:lnTo>
                <a:lnTo>
                  <a:pt x="344809" y="2158852"/>
                </a:lnTo>
                <a:lnTo>
                  <a:pt x="375927" y="2191069"/>
                </a:lnTo>
                <a:lnTo>
                  <a:pt x="408145" y="2222187"/>
                </a:lnTo>
                <a:lnTo>
                  <a:pt x="441429" y="2252176"/>
                </a:lnTo>
                <a:lnTo>
                  <a:pt x="475750" y="2281005"/>
                </a:lnTo>
                <a:lnTo>
                  <a:pt x="511076" y="2308642"/>
                </a:lnTo>
                <a:lnTo>
                  <a:pt x="547377" y="2335057"/>
                </a:lnTo>
                <a:lnTo>
                  <a:pt x="584621" y="2360218"/>
                </a:lnTo>
                <a:lnTo>
                  <a:pt x="622778" y="2384095"/>
                </a:lnTo>
                <a:lnTo>
                  <a:pt x="661815" y="2406656"/>
                </a:lnTo>
                <a:lnTo>
                  <a:pt x="701703" y="2427870"/>
                </a:lnTo>
                <a:lnTo>
                  <a:pt x="742411" y="2447707"/>
                </a:lnTo>
                <a:lnTo>
                  <a:pt x="783906" y="2466135"/>
                </a:lnTo>
                <a:lnTo>
                  <a:pt x="826159" y="2483123"/>
                </a:lnTo>
                <a:lnTo>
                  <a:pt x="869138" y="2498641"/>
                </a:lnTo>
                <a:lnTo>
                  <a:pt x="912813" y="2512657"/>
                </a:lnTo>
                <a:lnTo>
                  <a:pt x="957151" y="2525140"/>
                </a:lnTo>
                <a:lnTo>
                  <a:pt x="1002123" y="2536060"/>
                </a:lnTo>
                <a:lnTo>
                  <a:pt x="1047697" y="2545384"/>
                </a:lnTo>
                <a:lnTo>
                  <a:pt x="1093842" y="2553083"/>
                </a:lnTo>
                <a:lnTo>
                  <a:pt x="1140527" y="2559125"/>
                </a:lnTo>
                <a:lnTo>
                  <a:pt x="1187721" y="2563479"/>
                </a:lnTo>
                <a:lnTo>
                  <a:pt x="1235393" y="2566114"/>
                </a:lnTo>
                <a:lnTo>
                  <a:pt x="1283512" y="2567000"/>
                </a:lnTo>
                <a:lnTo>
                  <a:pt x="1331630" y="2566114"/>
                </a:lnTo>
                <a:lnTo>
                  <a:pt x="1379301" y="2563479"/>
                </a:lnTo>
                <a:lnTo>
                  <a:pt x="1426493" y="2559125"/>
                </a:lnTo>
                <a:lnTo>
                  <a:pt x="1473177" y="2553083"/>
                </a:lnTo>
                <a:lnTo>
                  <a:pt x="1519321" y="2545384"/>
                </a:lnTo>
                <a:lnTo>
                  <a:pt x="1564893" y="2536060"/>
                </a:lnTo>
                <a:lnTo>
                  <a:pt x="1609864" y="2525140"/>
                </a:lnTo>
                <a:lnTo>
                  <a:pt x="1654202" y="2512657"/>
                </a:lnTo>
                <a:lnTo>
                  <a:pt x="1697875" y="2498641"/>
                </a:lnTo>
                <a:lnTo>
                  <a:pt x="1740853" y="2483123"/>
                </a:lnTo>
                <a:lnTo>
                  <a:pt x="1783105" y="2466135"/>
                </a:lnTo>
                <a:lnTo>
                  <a:pt x="1824601" y="2447707"/>
                </a:lnTo>
                <a:lnTo>
                  <a:pt x="1865307" y="2427870"/>
                </a:lnTo>
                <a:lnTo>
                  <a:pt x="1905195" y="2406656"/>
                </a:lnTo>
                <a:lnTo>
                  <a:pt x="1944232" y="2384095"/>
                </a:lnTo>
                <a:lnTo>
                  <a:pt x="1982388" y="2360218"/>
                </a:lnTo>
                <a:lnTo>
                  <a:pt x="2019632" y="2335057"/>
                </a:lnTo>
                <a:lnTo>
                  <a:pt x="2055933" y="2308642"/>
                </a:lnTo>
                <a:lnTo>
                  <a:pt x="2091259" y="2281005"/>
                </a:lnTo>
                <a:lnTo>
                  <a:pt x="2125580" y="2252176"/>
                </a:lnTo>
                <a:lnTo>
                  <a:pt x="2158864" y="2222187"/>
                </a:lnTo>
                <a:lnTo>
                  <a:pt x="2191081" y="2191069"/>
                </a:lnTo>
                <a:lnTo>
                  <a:pt x="2222200" y="2158852"/>
                </a:lnTo>
                <a:lnTo>
                  <a:pt x="2252189" y="2125567"/>
                </a:lnTo>
                <a:lnTo>
                  <a:pt x="2281018" y="2091246"/>
                </a:lnTo>
                <a:lnTo>
                  <a:pt x="2308655" y="2055920"/>
                </a:lnTo>
                <a:lnTo>
                  <a:pt x="2335070" y="2019620"/>
                </a:lnTo>
                <a:lnTo>
                  <a:pt x="2360231" y="1982376"/>
                </a:lnTo>
                <a:lnTo>
                  <a:pt x="2384107" y="1944220"/>
                </a:lnTo>
                <a:lnTo>
                  <a:pt x="2406668" y="1905182"/>
                </a:lnTo>
                <a:lnTo>
                  <a:pt x="2427883" y="1865295"/>
                </a:lnTo>
                <a:lnTo>
                  <a:pt x="2447720" y="1824588"/>
                </a:lnTo>
                <a:lnTo>
                  <a:pt x="2466148" y="1783093"/>
                </a:lnTo>
                <a:lnTo>
                  <a:pt x="2483136" y="1740841"/>
                </a:lnTo>
                <a:lnTo>
                  <a:pt x="2498654" y="1697862"/>
                </a:lnTo>
                <a:lnTo>
                  <a:pt x="2512670" y="1654189"/>
                </a:lnTo>
                <a:lnTo>
                  <a:pt x="2525153" y="1609851"/>
                </a:lnTo>
                <a:lnTo>
                  <a:pt x="2536072" y="1564881"/>
                </a:lnTo>
                <a:lnTo>
                  <a:pt x="2545397" y="1519308"/>
                </a:lnTo>
                <a:lnTo>
                  <a:pt x="2553096" y="1473164"/>
                </a:lnTo>
                <a:lnTo>
                  <a:pt x="2559138" y="1426481"/>
                </a:lnTo>
                <a:lnTo>
                  <a:pt x="2563492" y="1379288"/>
                </a:lnTo>
                <a:lnTo>
                  <a:pt x="2566127" y="1331617"/>
                </a:lnTo>
                <a:lnTo>
                  <a:pt x="2567012" y="1283500"/>
                </a:lnTo>
                <a:lnTo>
                  <a:pt x="2566127" y="1235381"/>
                </a:lnTo>
                <a:lnTo>
                  <a:pt x="2563492" y="1187710"/>
                </a:lnTo>
                <a:lnTo>
                  <a:pt x="2559138" y="1140516"/>
                </a:lnTo>
                <a:lnTo>
                  <a:pt x="2553096" y="1093832"/>
                </a:lnTo>
                <a:lnTo>
                  <a:pt x="2545397" y="1047688"/>
                </a:lnTo>
                <a:lnTo>
                  <a:pt x="2536072" y="1002115"/>
                </a:lnTo>
                <a:lnTo>
                  <a:pt x="2525153" y="957144"/>
                </a:lnTo>
                <a:lnTo>
                  <a:pt x="2512670" y="912806"/>
                </a:lnTo>
                <a:lnTo>
                  <a:pt x="2498654" y="869132"/>
                </a:lnTo>
                <a:lnTo>
                  <a:pt x="2483136" y="826153"/>
                </a:lnTo>
                <a:lnTo>
                  <a:pt x="2466148" y="783901"/>
                </a:lnTo>
                <a:lnTo>
                  <a:pt x="2447720" y="742406"/>
                </a:lnTo>
                <a:lnTo>
                  <a:pt x="2427883" y="701699"/>
                </a:lnTo>
                <a:lnTo>
                  <a:pt x="2406668" y="661811"/>
                </a:lnTo>
                <a:lnTo>
                  <a:pt x="2384107" y="622774"/>
                </a:lnTo>
                <a:lnTo>
                  <a:pt x="2360231" y="584618"/>
                </a:lnTo>
                <a:lnTo>
                  <a:pt x="2335070" y="547374"/>
                </a:lnTo>
                <a:lnTo>
                  <a:pt x="2308655" y="511074"/>
                </a:lnTo>
                <a:lnTo>
                  <a:pt x="2281018" y="475748"/>
                </a:lnTo>
                <a:lnTo>
                  <a:pt x="2252189" y="441427"/>
                </a:lnTo>
                <a:lnTo>
                  <a:pt x="2222200" y="408143"/>
                </a:lnTo>
                <a:lnTo>
                  <a:pt x="2191081" y="375926"/>
                </a:lnTo>
                <a:lnTo>
                  <a:pt x="2158864" y="344807"/>
                </a:lnTo>
                <a:lnTo>
                  <a:pt x="2125580" y="314819"/>
                </a:lnTo>
                <a:lnTo>
                  <a:pt x="2091259" y="285990"/>
                </a:lnTo>
                <a:lnTo>
                  <a:pt x="2055933" y="258353"/>
                </a:lnTo>
                <a:lnTo>
                  <a:pt x="2019632" y="231939"/>
                </a:lnTo>
                <a:lnTo>
                  <a:pt x="1982388" y="206778"/>
                </a:lnTo>
                <a:lnTo>
                  <a:pt x="1944232" y="182902"/>
                </a:lnTo>
                <a:lnTo>
                  <a:pt x="1905195" y="160341"/>
                </a:lnTo>
                <a:lnTo>
                  <a:pt x="1865307" y="139127"/>
                </a:lnTo>
                <a:lnTo>
                  <a:pt x="1824601" y="119290"/>
                </a:lnTo>
                <a:lnTo>
                  <a:pt x="1783105" y="100863"/>
                </a:lnTo>
                <a:lnTo>
                  <a:pt x="1740853" y="83874"/>
                </a:lnTo>
                <a:lnTo>
                  <a:pt x="1697875" y="68357"/>
                </a:lnTo>
                <a:lnTo>
                  <a:pt x="1654202" y="54341"/>
                </a:lnTo>
                <a:lnTo>
                  <a:pt x="1609864" y="41858"/>
                </a:lnTo>
                <a:lnTo>
                  <a:pt x="1564893" y="30939"/>
                </a:lnTo>
                <a:lnTo>
                  <a:pt x="1519321" y="21614"/>
                </a:lnTo>
                <a:lnTo>
                  <a:pt x="1473177" y="13916"/>
                </a:lnTo>
                <a:lnTo>
                  <a:pt x="1426493" y="7874"/>
                </a:lnTo>
                <a:lnTo>
                  <a:pt x="1379301" y="3520"/>
                </a:lnTo>
                <a:lnTo>
                  <a:pt x="1331630" y="885"/>
                </a:lnTo>
                <a:lnTo>
                  <a:pt x="1283512" y="0"/>
                </a:lnTo>
                <a:close/>
              </a:path>
            </a:pathLst>
          </a:custGeom>
          <a:solidFill>
            <a:srgbClr val="F0638F">
              <a:alpha val="27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320570" y="7044294"/>
            <a:ext cx="4752340" cy="1017269"/>
          </a:xfrm>
          <a:custGeom>
            <a:avLst/>
            <a:gdLst/>
            <a:ahLst/>
            <a:cxnLst/>
            <a:rect l="l" t="t" r="r" b="b"/>
            <a:pathLst>
              <a:path w="4752340" h="1017270">
                <a:moveTo>
                  <a:pt x="4707997" y="0"/>
                </a:moveTo>
                <a:lnTo>
                  <a:pt x="43998" y="0"/>
                </a:lnTo>
                <a:lnTo>
                  <a:pt x="31155" y="1900"/>
                </a:lnTo>
                <a:lnTo>
                  <a:pt x="19639" y="7300"/>
                </a:lnTo>
                <a:lnTo>
                  <a:pt x="10133" y="15746"/>
                </a:lnTo>
                <a:lnTo>
                  <a:pt x="3320" y="26784"/>
                </a:lnTo>
                <a:lnTo>
                  <a:pt x="0" y="39331"/>
                </a:lnTo>
                <a:lnTo>
                  <a:pt x="418" y="52046"/>
                </a:lnTo>
                <a:lnTo>
                  <a:pt x="4427" y="64115"/>
                </a:lnTo>
                <a:lnTo>
                  <a:pt x="11880" y="74726"/>
                </a:lnTo>
                <a:lnTo>
                  <a:pt x="423563" y="508406"/>
                </a:lnTo>
                <a:lnTo>
                  <a:pt x="11880" y="942073"/>
                </a:lnTo>
                <a:lnTo>
                  <a:pt x="4425" y="952697"/>
                </a:lnTo>
                <a:lnTo>
                  <a:pt x="418" y="964769"/>
                </a:lnTo>
                <a:lnTo>
                  <a:pt x="0" y="977483"/>
                </a:lnTo>
                <a:lnTo>
                  <a:pt x="3320" y="990028"/>
                </a:lnTo>
                <a:lnTo>
                  <a:pt x="10133" y="1001064"/>
                </a:lnTo>
                <a:lnTo>
                  <a:pt x="19639" y="1009505"/>
                </a:lnTo>
                <a:lnTo>
                  <a:pt x="31155" y="1014901"/>
                </a:lnTo>
                <a:lnTo>
                  <a:pt x="43998" y="1016800"/>
                </a:lnTo>
                <a:lnTo>
                  <a:pt x="4707997" y="1016800"/>
                </a:lnTo>
                <a:lnTo>
                  <a:pt x="4748662" y="990028"/>
                </a:lnTo>
                <a:lnTo>
                  <a:pt x="4751982" y="977481"/>
                </a:lnTo>
                <a:lnTo>
                  <a:pt x="4751559" y="964765"/>
                </a:lnTo>
                <a:lnTo>
                  <a:pt x="4747540" y="952691"/>
                </a:lnTo>
                <a:lnTo>
                  <a:pt x="4740077" y="942073"/>
                </a:lnTo>
                <a:lnTo>
                  <a:pt x="4328483" y="508406"/>
                </a:lnTo>
                <a:lnTo>
                  <a:pt x="4740077" y="74726"/>
                </a:lnTo>
                <a:lnTo>
                  <a:pt x="4747544" y="64110"/>
                </a:lnTo>
                <a:lnTo>
                  <a:pt x="4751561" y="52041"/>
                </a:lnTo>
                <a:lnTo>
                  <a:pt x="4751982" y="39329"/>
                </a:lnTo>
                <a:lnTo>
                  <a:pt x="4748662" y="26784"/>
                </a:lnTo>
                <a:lnTo>
                  <a:pt x="4741849" y="15746"/>
                </a:lnTo>
                <a:lnTo>
                  <a:pt x="4732344" y="7300"/>
                </a:lnTo>
                <a:lnTo>
                  <a:pt x="4720832" y="1900"/>
                </a:lnTo>
                <a:lnTo>
                  <a:pt x="4707997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541135" y="6911967"/>
            <a:ext cx="4664075" cy="928369"/>
          </a:xfrm>
          <a:custGeom>
            <a:avLst/>
            <a:gdLst/>
            <a:ahLst/>
            <a:cxnLst/>
            <a:rect l="l" t="t" r="r" b="b"/>
            <a:pathLst>
              <a:path w="4664075" h="928370">
                <a:moveTo>
                  <a:pt x="4663998" y="0"/>
                </a:moveTo>
                <a:lnTo>
                  <a:pt x="0" y="0"/>
                </a:lnTo>
                <a:lnTo>
                  <a:pt x="440588" y="464146"/>
                </a:lnTo>
                <a:lnTo>
                  <a:pt x="0" y="928306"/>
                </a:lnTo>
                <a:lnTo>
                  <a:pt x="4663998" y="928306"/>
                </a:lnTo>
                <a:lnTo>
                  <a:pt x="4223473" y="464146"/>
                </a:lnTo>
                <a:lnTo>
                  <a:pt x="4663998" y="0"/>
                </a:lnTo>
                <a:close/>
              </a:path>
            </a:pathLst>
          </a:custGeom>
          <a:solidFill>
            <a:srgbClr val="F689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497168" y="6867718"/>
            <a:ext cx="4752340" cy="1017269"/>
          </a:xfrm>
          <a:custGeom>
            <a:avLst/>
            <a:gdLst/>
            <a:ahLst/>
            <a:cxnLst/>
            <a:rect l="l" t="t" r="r" b="b"/>
            <a:pathLst>
              <a:path w="4752340" h="1017270">
                <a:moveTo>
                  <a:pt x="4707969" y="0"/>
                </a:moveTo>
                <a:lnTo>
                  <a:pt x="43983" y="0"/>
                </a:lnTo>
                <a:lnTo>
                  <a:pt x="31143" y="1897"/>
                </a:lnTo>
                <a:lnTo>
                  <a:pt x="19633" y="7291"/>
                </a:lnTo>
                <a:lnTo>
                  <a:pt x="10134" y="15735"/>
                </a:lnTo>
                <a:lnTo>
                  <a:pt x="3331" y="26784"/>
                </a:lnTo>
                <a:lnTo>
                  <a:pt x="0" y="39329"/>
                </a:lnTo>
                <a:lnTo>
                  <a:pt x="408" y="52047"/>
                </a:lnTo>
                <a:lnTo>
                  <a:pt x="4415" y="64142"/>
                </a:lnTo>
                <a:lnTo>
                  <a:pt x="11878" y="74815"/>
                </a:lnTo>
                <a:lnTo>
                  <a:pt x="423523" y="508444"/>
                </a:lnTo>
                <a:lnTo>
                  <a:pt x="11878" y="941997"/>
                </a:lnTo>
                <a:lnTo>
                  <a:pt x="4415" y="952662"/>
                </a:lnTo>
                <a:lnTo>
                  <a:pt x="408" y="964753"/>
                </a:lnTo>
                <a:lnTo>
                  <a:pt x="0" y="977471"/>
                </a:lnTo>
                <a:lnTo>
                  <a:pt x="3331" y="990015"/>
                </a:lnTo>
                <a:lnTo>
                  <a:pt x="10134" y="1001066"/>
                </a:lnTo>
                <a:lnTo>
                  <a:pt x="19633" y="1009515"/>
                </a:lnTo>
                <a:lnTo>
                  <a:pt x="31143" y="1014913"/>
                </a:lnTo>
                <a:lnTo>
                  <a:pt x="43983" y="1016812"/>
                </a:lnTo>
                <a:lnTo>
                  <a:pt x="4707969" y="1016812"/>
                </a:lnTo>
                <a:lnTo>
                  <a:pt x="4748622" y="990015"/>
                </a:lnTo>
                <a:lnTo>
                  <a:pt x="4751946" y="977471"/>
                </a:lnTo>
                <a:lnTo>
                  <a:pt x="4751534" y="964753"/>
                </a:lnTo>
                <a:lnTo>
                  <a:pt x="4747526" y="952662"/>
                </a:lnTo>
                <a:lnTo>
                  <a:pt x="4740062" y="941997"/>
                </a:lnTo>
                <a:lnTo>
                  <a:pt x="4726993" y="928230"/>
                </a:lnTo>
                <a:lnTo>
                  <a:pt x="147006" y="928230"/>
                </a:lnTo>
                <a:lnTo>
                  <a:pt x="516639" y="538962"/>
                </a:lnTo>
                <a:lnTo>
                  <a:pt x="525769" y="524612"/>
                </a:lnTo>
                <a:lnTo>
                  <a:pt x="528811" y="508444"/>
                </a:lnTo>
                <a:lnTo>
                  <a:pt x="525769" y="492288"/>
                </a:lnTo>
                <a:lnTo>
                  <a:pt x="516639" y="477939"/>
                </a:lnTo>
                <a:lnTo>
                  <a:pt x="147006" y="88582"/>
                </a:lnTo>
                <a:lnTo>
                  <a:pt x="4726902" y="88582"/>
                </a:lnTo>
                <a:lnTo>
                  <a:pt x="4740062" y="74714"/>
                </a:lnTo>
                <a:lnTo>
                  <a:pt x="4747526" y="64099"/>
                </a:lnTo>
                <a:lnTo>
                  <a:pt x="4751534" y="52035"/>
                </a:lnTo>
                <a:lnTo>
                  <a:pt x="4751946" y="39327"/>
                </a:lnTo>
                <a:lnTo>
                  <a:pt x="4748622" y="26784"/>
                </a:lnTo>
                <a:lnTo>
                  <a:pt x="4741811" y="15735"/>
                </a:lnTo>
                <a:lnTo>
                  <a:pt x="4732311" y="7291"/>
                </a:lnTo>
                <a:lnTo>
                  <a:pt x="4720803" y="1897"/>
                </a:lnTo>
                <a:lnTo>
                  <a:pt x="4707969" y="0"/>
                </a:lnTo>
                <a:close/>
              </a:path>
              <a:path w="4752340" h="1017270">
                <a:moveTo>
                  <a:pt x="4726902" y="88582"/>
                </a:moveTo>
                <a:lnTo>
                  <a:pt x="4604947" y="88582"/>
                </a:lnTo>
                <a:lnTo>
                  <a:pt x="4235352" y="478040"/>
                </a:lnTo>
                <a:lnTo>
                  <a:pt x="4226229" y="492331"/>
                </a:lnTo>
                <a:lnTo>
                  <a:pt x="4223188" y="508463"/>
                </a:lnTo>
                <a:lnTo>
                  <a:pt x="4226229" y="524614"/>
                </a:lnTo>
                <a:lnTo>
                  <a:pt x="4235352" y="538962"/>
                </a:lnTo>
                <a:lnTo>
                  <a:pt x="4604947" y="928230"/>
                </a:lnTo>
                <a:lnTo>
                  <a:pt x="4726993" y="928230"/>
                </a:lnTo>
                <a:lnTo>
                  <a:pt x="4328481" y="508444"/>
                </a:lnTo>
                <a:lnTo>
                  <a:pt x="4726902" y="88582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662802" y="3693972"/>
            <a:ext cx="2174252" cy="30806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785925" y="3489309"/>
            <a:ext cx="2263140" cy="3162300"/>
          </a:xfrm>
          <a:custGeom>
            <a:avLst/>
            <a:gdLst/>
            <a:ahLst/>
            <a:cxnLst/>
            <a:rect l="l" t="t" r="r" b="b"/>
            <a:pathLst>
              <a:path w="2263140" h="3162300">
                <a:moveTo>
                  <a:pt x="1290943" y="3149600"/>
                </a:moveTo>
                <a:lnTo>
                  <a:pt x="870549" y="3149600"/>
                </a:lnTo>
                <a:lnTo>
                  <a:pt x="921098" y="3162300"/>
                </a:lnTo>
                <a:lnTo>
                  <a:pt x="1238809" y="3162300"/>
                </a:lnTo>
                <a:lnTo>
                  <a:pt x="1290943" y="3149600"/>
                </a:lnTo>
                <a:close/>
              </a:path>
              <a:path w="2263140" h="3162300">
                <a:moveTo>
                  <a:pt x="432782" y="2133600"/>
                </a:moveTo>
                <a:lnTo>
                  <a:pt x="371999" y="2133600"/>
                </a:lnTo>
                <a:lnTo>
                  <a:pt x="365574" y="2146300"/>
                </a:lnTo>
                <a:lnTo>
                  <a:pt x="8285" y="2641600"/>
                </a:lnTo>
                <a:lnTo>
                  <a:pt x="1648" y="2654300"/>
                </a:lnTo>
                <a:lnTo>
                  <a:pt x="0" y="2667000"/>
                </a:lnTo>
                <a:lnTo>
                  <a:pt x="3268" y="2679700"/>
                </a:lnTo>
                <a:lnTo>
                  <a:pt x="47199" y="2730500"/>
                </a:lnTo>
                <a:lnTo>
                  <a:pt x="83792" y="2768600"/>
                </a:lnTo>
                <a:lnTo>
                  <a:pt x="121159" y="2806700"/>
                </a:lnTo>
                <a:lnTo>
                  <a:pt x="159295" y="2844800"/>
                </a:lnTo>
                <a:lnTo>
                  <a:pt x="198196" y="2870200"/>
                </a:lnTo>
                <a:lnTo>
                  <a:pt x="237858" y="2908300"/>
                </a:lnTo>
                <a:lnTo>
                  <a:pt x="278276" y="2933700"/>
                </a:lnTo>
                <a:lnTo>
                  <a:pt x="319445" y="2959100"/>
                </a:lnTo>
                <a:lnTo>
                  <a:pt x="361363" y="2984500"/>
                </a:lnTo>
                <a:lnTo>
                  <a:pt x="404023" y="3009900"/>
                </a:lnTo>
                <a:lnTo>
                  <a:pt x="447422" y="3035300"/>
                </a:lnTo>
                <a:lnTo>
                  <a:pt x="491556" y="3048000"/>
                </a:lnTo>
                <a:lnTo>
                  <a:pt x="536420" y="3073400"/>
                </a:lnTo>
                <a:lnTo>
                  <a:pt x="628321" y="3098800"/>
                </a:lnTo>
                <a:lnTo>
                  <a:pt x="820695" y="3149600"/>
                </a:lnTo>
                <a:lnTo>
                  <a:pt x="1342141" y="3149600"/>
                </a:lnTo>
                <a:lnTo>
                  <a:pt x="1490046" y="3111500"/>
                </a:lnTo>
                <a:lnTo>
                  <a:pt x="1537423" y="3086100"/>
                </a:lnTo>
                <a:lnTo>
                  <a:pt x="1076875" y="3086100"/>
                </a:lnTo>
                <a:lnTo>
                  <a:pt x="1024656" y="3073400"/>
                </a:lnTo>
                <a:lnTo>
                  <a:pt x="922377" y="3073400"/>
                </a:lnTo>
                <a:lnTo>
                  <a:pt x="872327" y="3060700"/>
                </a:lnTo>
                <a:lnTo>
                  <a:pt x="823008" y="3060700"/>
                </a:lnTo>
                <a:lnTo>
                  <a:pt x="633153" y="3009900"/>
                </a:lnTo>
                <a:lnTo>
                  <a:pt x="587568" y="2997200"/>
                </a:lnTo>
                <a:lnTo>
                  <a:pt x="542744" y="2971800"/>
                </a:lnTo>
                <a:lnTo>
                  <a:pt x="498685" y="2959100"/>
                </a:lnTo>
                <a:lnTo>
                  <a:pt x="455397" y="2933700"/>
                </a:lnTo>
                <a:lnTo>
                  <a:pt x="412884" y="2908300"/>
                </a:lnTo>
                <a:lnTo>
                  <a:pt x="371151" y="2882900"/>
                </a:lnTo>
                <a:lnTo>
                  <a:pt x="330202" y="2857500"/>
                </a:lnTo>
                <a:lnTo>
                  <a:pt x="290044" y="2832100"/>
                </a:lnTo>
                <a:lnTo>
                  <a:pt x="250680" y="2806700"/>
                </a:lnTo>
                <a:lnTo>
                  <a:pt x="212114" y="2768600"/>
                </a:lnTo>
                <a:lnTo>
                  <a:pt x="174353" y="2730500"/>
                </a:lnTo>
                <a:lnTo>
                  <a:pt x="137401" y="2705100"/>
                </a:lnTo>
                <a:lnTo>
                  <a:pt x="101261" y="2667000"/>
                </a:lnTo>
                <a:lnTo>
                  <a:pt x="407623" y="2235200"/>
                </a:lnTo>
                <a:lnTo>
                  <a:pt x="534992" y="2235200"/>
                </a:lnTo>
                <a:lnTo>
                  <a:pt x="504638" y="2209800"/>
                </a:lnTo>
                <a:lnTo>
                  <a:pt x="477486" y="2184400"/>
                </a:lnTo>
                <a:lnTo>
                  <a:pt x="453535" y="2159000"/>
                </a:lnTo>
                <a:lnTo>
                  <a:pt x="432782" y="2133600"/>
                </a:lnTo>
                <a:close/>
              </a:path>
              <a:path w="2263140" h="3162300">
                <a:moveTo>
                  <a:pt x="1612493" y="1142999"/>
                </a:moveTo>
                <a:lnTo>
                  <a:pt x="1194532" y="1142999"/>
                </a:lnTo>
                <a:lnTo>
                  <a:pt x="1245999" y="1155699"/>
                </a:lnTo>
                <a:lnTo>
                  <a:pt x="1296610" y="1155699"/>
                </a:lnTo>
                <a:lnTo>
                  <a:pt x="1346353" y="1168399"/>
                </a:lnTo>
                <a:lnTo>
                  <a:pt x="1395219" y="1168399"/>
                </a:lnTo>
                <a:lnTo>
                  <a:pt x="1536453" y="1206499"/>
                </a:lnTo>
                <a:lnTo>
                  <a:pt x="1581711" y="1231899"/>
                </a:lnTo>
                <a:lnTo>
                  <a:pt x="1626041" y="1244599"/>
                </a:lnTo>
                <a:lnTo>
                  <a:pt x="1669435" y="1269999"/>
                </a:lnTo>
                <a:lnTo>
                  <a:pt x="1711881" y="1295399"/>
                </a:lnTo>
                <a:lnTo>
                  <a:pt x="1753370" y="1320799"/>
                </a:lnTo>
                <a:lnTo>
                  <a:pt x="1793893" y="1346199"/>
                </a:lnTo>
                <a:lnTo>
                  <a:pt x="1833438" y="1371599"/>
                </a:lnTo>
                <a:lnTo>
                  <a:pt x="1871997" y="1396999"/>
                </a:lnTo>
                <a:lnTo>
                  <a:pt x="1908898" y="1435099"/>
                </a:lnTo>
                <a:lnTo>
                  <a:pt x="1943360" y="1473199"/>
                </a:lnTo>
                <a:lnTo>
                  <a:pt x="1975389" y="1498599"/>
                </a:lnTo>
                <a:lnTo>
                  <a:pt x="2004996" y="1536699"/>
                </a:lnTo>
                <a:lnTo>
                  <a:pt x="2032187" y="1574799"/>
                </a:lnTo>
                <a:lnTo>
                  <a:pt x="2056971" y="1612899"/>
                </a:lnTo>
                <a:lnTo>
                  <a:pt x="2079355" y="1651000"/>
                </a:lnTo>
                <a:lnTo>
                  <a:pt x="2099349" y="1701800"/>
                </a:lnTo>
                <a:lnTo>
                  <a:pt x="2116960" y="1739900"/>
                </a:lnTo>
                <a:lnTo>
                  <a:pt x="2132197" y="1790700"/>
                </a:lnTo>
                <a:lnTo>
                  <a:pt x="2145067" y="1828800"/>
                </a:lnTo>
                <a:lnTo>
                  <a:pt x="2155579" y="1879600"/>
                </a:lnTo>
                <a:lnTo>
                  <a:pt x="2163741" y="1930400"/>
                </a:lnTo>
                <a:lnTo>
                  <a:pt x="2169560" y="1981200"/>
                </a:lnTo>
                <a:lnTo>
                  <a:pt x="2173046" y="2032000"/>
                </a:lnTo>
                <a:lnTo>
                  <a:pt x="2174206" y="2082800"/>
                </a:lnTo>
                <a:lnTo>
                  <a:pt x="2172967" y="2133600"/>
                </a:lnTo>
                <a:lnTo>
                  <a:pt x="2169254" y="2184400"/>
                </a:lnTo>
                <a:lnTo>
                  <a:pt x="2163071" y="2235200"/>
                </a:lnTo>
                <a:lnTo>
                  <a:pt x="2154423" y="2286000"/>
                </a:lnTo>
                <a:lnTo>
                  <a:pt x="2143313" y="2336800"/>
                </a:lnTo>
                <a:lnTo>
                  <a:pt x="2129746" y="2387600"/>
                </a:lnTo>
                <a:lnTo>
                  <a:pt x="2113728" y="2438400"/>
                </a:lnTo>
                <a:lnTo>
                  <a:pt x="2095261" y="2476500"/>
                </a:lnTo>
                <a:lnTo>
                  <a:pt x="2074352" y="2527300"/>
                </a:lnTo>
                <a:lnTo>
                  <a:pt x="2051003" y="2565400"/>
                </a:lnTo>
                <a:lnTo>
                  <a:pt x="2025220" y="2603500"/>
                </a:lnTo>
                <a:lnTo>
                  <a:pt x="1997007" y="2641600"/>
                </a:lnTo>
                <a:lnTo>
                  <a:pt x="1966369" y="2692400"/>
                </a:lnTo>
                <a:lnTo>
                  <a:pt x="1933309" y="2730500"/>
                </a:lnTo>
                <a:lnTo>
                  <a:pt x="1897833" y="2755900"/>
                </a:lnTo>
                <a:lnTo>
                  <a:pt x="1822341" y="2832100"/>
                </a:lnTo>
                <a:lnTo>
                  <a:pt x="1783635" y="2857500"/>
                </a:lnTo>
                <a:lnTo>
                  <a:pt x="1743835" y="2882900"/>
                </a:lnTo>
                <a:lnTo>
                  <a:pt x="1702951" y="2908300"/>
                </a:lnTo>
                <a:lnTo>
                  <a:pt x="1660991" y="2933700"/>
                </a:lnTo>
                <a:lnTo>
                  <a:pt x="1617964" y="2959100"/>
                </a:lnTo>
                <a:lnTo>
                  <a:pt x="1573880" y="2984500"/>
                </a:lnTo>
                <a:lnTo>
                  <a:pt x="1528747" y="2997200"/>
                </a:lnTo>
                <a:lnTo>
                  <a:pt x="1482576" y="3022600"/>
                </a:lnTo>
                <a:lnTo>
                  <a:pt x="1337915" y="3060700"/>
                </a:lnTo>
                <a:lnTo>
                  <a:pt x="1287677" y="3060700"/>
                </a:lnTo>
                <a:lnTo>
                  <a:pt x="1236445" y="3073400"/>
                </a:lnTo>
                <a:lnTo>
                  <a:pt x="1131035" y="3073400"/>
                </a:lnTo>
                <a:lnTo>
                  <a:pt x="1076875" y="3086100"/>
                </a:lnTo>
                <a:lnTo>
                  <a:pt x="1537423" y="3086100"/>
                </a:lnTo>
                <a:lnTo>
                  <a:pt x="1583825" y="3073400"/>
                </a:lnTo>
                <a:lnTo>
                  <a:pt x="1629244" y="3048000"/>
                </a:lnTo>
                <a:lnTo>
                  <a:pt x="1673671" y="3035300"/>
                </a:lnTo>
                <a:lnTo>
                  <a:pt x="1717098" y="3009900"/>
                </a:lnTo>
                <a:lnTo>
                  <a:pt x="1759518" y="2984500"/>
                </a:lnTo>
                <a:lnTo>
                  <a:pt x="1800923" y="2959100"/>
                </a:lnTo>
                <a:lnTo>
                  <a:pt x="1841303" y="2921000"/>
                </a:lnTo>
                <a:lnTo>
                  <a:pt x="1880652" y="2895600"/>
                </a:lnTo>
                <a:lnTo>
                  <a:pt x="1918962" y="2857500"/>
                </a:lnTo>
                <a:lnTo>
                  <a:pt x="1955931" y="2832100"/>
                </a:lnTo>
                <a:lnTo>
                  <a:pt x="1990816" y="2794000"/>
                </a:lnTo>
                <a:lnTo>
                  <a:pt x="2023612" y="2755900"/>
                </a:lnTo>
                <a:lnTo>
                  <a:pt x="2054316" y="2717800"/>
                </a:lnTo>
                <a:lnTo>
                  <a:pt x="2082925" y="2679700"/>
                </a:lnTo>
                <a:lnTo>
                  <a:pt x="2109435" y="2641600"/>
                </a:lnTo>
                <a:lnTo>
                  <a:pt x="2133844" y="2603500"/>
                </a:lnTo>
                <a:lnTo>
                  <a:pt x="2156148" y="2552700"/>
                </a:lnTo>
                <a:lnTo>
                  <a:pt x="2176343" y="2514600"/>
                </a:lnTo>
                <a:lnTo>
                  <a:pt x="2194426" y="2476500"/>
                </a:lnTo>
                <a:lnTo>
                  <a:pt x="2210395" y="2425700"/>
                </a:lnTo>
                <a:lnTo>
                  <a:pt x="2224245" y="2374900"/>
                </a:lnTo>
                <a:lnTo>
                  <a:pt x="2235974" y="2336800"/>
                </a:lnTo>
                <a:lnTo>
                  <a:pt x="2245577" y="2286000"/>
                </a:lnTo>
                <a:lnTo>
                  <a:pt x="2253052" y="2235200"/>
                </a:lnTo>
                <a:lnTo>
                  <a:pt x="2258396" y="2184400"/>
                </a:lnTo>
                <a:lnTo>
                  <a:pt x="2261604" y="2133600"/>
                </a:lnTo>
                <a:lnTo>
                  <a:pt x="2262674" y="2082800"/>
                </a:lnTo>
                <a:lnTo>
                  <a:pt x="2261509" y="2032000"/>
                </a:lnTo>
                <a:lnTo>
                  <a:pt x="2258015" y="1981200"/>
                </a:lnTo>
                <a:lnTo>
                  <a:pt x="2252196" y="1930400"/>
                </a:lnTo>
                <a:lnTo>
                  <a:pt x="2244057" y="1879600"/>
                </a:lnTo>
                <a:lnTo>
                  <a:pt x="2233600" y="1828800"/>
                </a:lnTo>
                <a:lnTo>
                  <a:pt x="2220830" y="1778000"/>
                </a:lnTo>
                <a:lnTo>
                  <a:pt x="2205750" y="1727200"/>
                </a:lnTo>
                <a:lnTo>
                  <a:pt x="2188363" y="1689100"/>
                </a:lnTo>
                <a:lnTo>
                  <a:pt x="2168675" y="1638300"/>
                </a:lnTo>
                <a:lnTo>
                  <a:pt x="2146688" y="1600199"/>
                </a:lnTo>
                <a:lnTo>
                  <a:pt x="2122406" y="1549399"/>
                </a:lnTo>
                <a:lnTo>
                  <a:pt x="2095832" y="1511299"/>
                </a:lnTo>
                <a:lnTo>
                  <a:pt x="2066971" y="1473199"/>
                </a:lnTo>
                <a:lnTo>
                  <a:pt x="2035827" y="1435099"/>
                </a:lnTo>
                <a:lnTo>
                  <a:pt x="2002402" y="1396999"/>
                </a:lnTo>
                <a:lnTo>
                  <a:pt x="1966701" y="1371599"/>
                </a:lnTo>
                <a:lnTo>
                  <a:pt x="1928728" y="1333499"/>
                </a:lnTo>
                <a:lnTo>
                  <a:pt x="1889548" y="1308099"/>
                </a:lnTo>
                <a:lnTo>
                  <a:pt x="1849438" y="1269999"/>
                </a:lnTo>
                <a:lnTo>
                  <a:pt x="1808406" y="1244599"/>
                </a:lnTo>
                <a:lnTo>
                  <a:pt x="1766462" y="1219199"/>
                </a:lnTo>
                <a:lnTo>
                  <a:pt x="1723615" y="1193799"/>
                </a:lnTo>
                <a:lnTo>
                  <a:pt x="1679873" y="1168399"/>
                </a:lnTo>
                <a:lnTo>
                  <a:pt x="1635245" y="1155699"/>
                </a:lnTo>
                <a:lnTo>
                  <a:pt x="1612493" y="1142999"/>
                </a:lnTo>
                <a:close/>
              </a:path>
              <a:path w="2263140" h="3162300">
                <a:moveTo>
                  <a:pt x="534992" y="2235200"/>
                </a:moveTo>
                <a:lnTo>
                  <a:pt x="407623" y="2235200"/>
                </a:lnTo>
                <a:lnTo>
                  <a:pt x="423235" y="2247900"/>
                </a:lnTo>
                <a:lnTo>
                  <a:pt x="440007" y="2260600"/>
                </a:lnTo>
                <a:lnTo>
                  <a:pt x="457939" y="2286000"/>
                </a:lnTo>
                <a:lnTo>
                  <a:pt x="477029" y="2298700"/>
                </a:lnTo>
                <a:lnTo>
                  <a:pt x="503038" y="2324100"/>
                </a:lnTo>
                <a:lnTo>
                  <a:pt x="534986" y="2349500"/>
                </a:lnTo>
                <a:lnTo>
                  <a:pt x="573001" y="2362200"/>
                </a:lnTo>
                <a:lnTo>
                  <a:pt x="617213" y="2400300"/>
                </a:lnTo>
                <a:lnTo>
                  <a:pt x="667751" y="2425700"/>
                </a:lnTo>
                <a:lnTo>
                  <a:pt x="724742" y="2451100"/>
                </a:lnTo>
                <a:lnTo>
                  <a:pt x="817989" y="2501900"/>
                </a:lnTo>
                <a:lnTo>
                  <a:pt x="1005579" y="2552700"/>
                </a:lnTo>
                <a:lnTo>
                  <a:pt x="1143000" y="2552700"/>
                </a:lnTo>
                <a:lnTo>
                  <a:pt x="1187467" y="2540000"/>
                </a:lnTo>
                <a:lnTo>
                  <a:pt x="1231041" y="2540000"/>
                </a:lnTo>
                <a:lnTo>
                  <a:pt x="1314969" y="2514600"/>
                </a:lnTo>
                <a:lnTo>
                  <a:pt x="1355055" y="2489200"/>
                </a:lnTo>
                <a:lnTo>
                  <a:pt x="1393710" y="2463800"/>
                </a:lnTo>
                <a:lnTo>
                  <a:pt x="1001034" y="2463800"/>
                </a:lnTo>
                <a:lnTo>
                  <a:pt x="860356" y="2425700"/>
                </a:lnTo>
                <a:lnTo>
                  <a:pt x="766691" y="2374900"/>
                </a:lnTo>
                <a:lnTo>
                  <a:pt x="703060" y="2336800"/>
                </a:lnTo>
                <a:lnTo>
                  <a:pt x="647977" y="2311400"/>
                </a:lnTo>
                <a:lnTo>
                  <a:pt x="601539" y="2286000"/>
                </a:lnTo>
                <a:lnTo>
                  <a:pt x="563845" y="2260600"/>
                </a:lnTo>
                <a:lnTo>
                  <a:pt x="534992" y="2235200"/>
                </a:lnTo>
                <a:close/>
              </a:path>
              <a:path w="2263140" h="3162300">
                <a:moveTo>
                  <a:pt x="1371724" y="1714500"/>
                </a:moveTo>
                <a:lnTo>
                  <a:pt x="1075698" y="1714500"/>
                </a:lnTo>
                <a:lnTo>
                  <a:pt x="1132364" y="1727200"/>
                </a:lnTo>
                <a:lnTo>
                  <a:pt x="1185793" y="1727200"/>
                </a:lnTo>
                <a:lnTo>
                  <a:pt x="1235926" y="1752600"/>
                </a:lnTo>
                <a:lnTo>
                  <a:pt x="1282706" y="1765300"/>
                </a:lnTo>
                <a:lnTo>
                  <a:pt x="1326076" y="1790700"/>
                </a:lnTo>
                <a:lnTo>
                  <a:pt x="1365978" y="1816100"/>
                </a:lnTo>
                <a:lnTo>
                  <a:pt x="1400330" y="1841500"/>
                </a:lnTo>
                <a:lnTo>
                  <a:pt x="1429280" y="1879600"/>
                </a:lnTo>
                <a:lnTo>
                  <a:pt x="1452873" y="1917700"/>
                </a:lnTo>
                <a:lnTo>
                  <a:pt x="1471149" y="1955800"/>
                </a:lnTo>
                <a:lnTo>
                  <a:pt x="1484151" y="1993900"/>
                </a:lnTo>
                <a:lnTo>
                  <a:pt x="1491921" y="2044700"/>
                </a:lnTo>
                <a:lnTo>
                  <a:pt x="1494502" y="2095500"/>
                </a:lnTo>
                <a:lnTo>
                  <a:pt x="1491276" y="2159000"/>
                </a:lnTo>
                <a:lnTo>
                  <a:pt x="1481559" y="2209800"/>
                </a:lnTo>
                <a:lnTo>
                  <a:pt x="1465291" y="2260600"/>
                </a:lnTo>
                <a:lnTo>
                  <a:pt x="1442413" y="2298700"/>
                </a:lnTo>
                <a:lnTo>
                  <a:pt x="1412868" y="2336800"/>
                </a:lnTo>
                <a:lnTo>
                  <a:pt x="1376595" y="2374900"/>
                </a:lnTo>
                <a:lnTo>
                  <a:pt x="1334341" y="2400300"/>
                </a:lnTo>
                <a:lnTo>
                  <a:pt x="1290360" y="2425700"/>
                </a:lnTo>
                <a:lnTo>
                  <a:pt x="1244509" y="2438400"/>
                </a:lnTo>
                <a:lnTo>
                  <a:pt x="1196643" y="2451100"/>
                </a:lnTo>
                <a:lnTo>
                  <a:pt x="1146617" y="2463800"/>
                </a:lnTo>
                <a:lnTo>
                  <a:pt x="1393710" y="2463800"/>
                </a:lnTo>
                <a:lnTo>
                  <a:pt x="1430799" y="2438400"/>
                </a:lnTo>
                <a:lnTo>
                  <a:pt x="1466341" y="2413000"/>
                </a:lnTo>
                <a:lnTo>
                  <a:pt x="1497196" y="2374900"/>
                </a:lnTo>
                <a:lnTo>
                  <a:pt x="1523347" y="2336800"/>
                </a:lnTo>
                <a:lnTo>
                  <a:pt x="1544778" y="2298700"/>
                </a:lnTo>
                <a:lnTo>
                  <a:pt x="1561475" y="2247900"/>
                </a:lnTo>
                <a:lnTo>
                  <a:pt x="1573420" y="2197100"/>
                </a:lnTo>
                <a:lnTo>
                  <a:pt x="1580599" y="2146300"/>
                </a:lnTo>
                <a:lnTo>
                  <a:pt x="1582996" y="2095500"/>
                </a:lnTo>
                <a:lnTo>
                  <a:pt x="1580423" y="2044700"/>
                </a:lnTo>
                <a:lnTo>
                  <a:pt x="1572714" y="1993900"/>
                </a:lnTo>
                <a:lnTo>
                  <a:pt x="1559888" y="1943100"/>
                </a:lnTo>
                <a:lnTo>
                  <a:pt x="1541959" y="1892300"/>
                </a:lnTo>
                <a:lnTo>
                  <a:pt x="1518945" y="1854200"/>
                </a:lnTo>
                <a:lnTo>
                  <a:pt x="1490863" y="1816100"/>
                </a:lnTo>
                <a:lnTo>
                  <a:pt x="1457729" y="1778000"/>
                </a:lnTo>
                <a:lnTo>
                  <a:pt x="1419559" y="1739900"/>
                </a:lnTo>
                <a:lnTo>
                  <a:pt x="1388251" y="1727200"/>
                </a:lnTo>
                <a:lnTo>
                  <a:pt x="1371724" y="1714500"/>
                </a:lnTo>
                <a:close/>
              </a:path>
              <a:path w="2263140" h="3162300">
                <a:moveTo>
                  <a:pt x="407565" y="2120900"/>
                </a:moveTo>
                <a:lnTo>
                  <a:pt x="397908" y="2120900"/>
                </a:lnTo>
                <a:lnTo>
                  <a:pt x="388475" y="2133600"/>
                </a:lnTo>
                <a:lnTo>
                  <a:pt x="416802" y="2133600"/>
                </a:lnTo>
                <a:lnTo>
                  <a:pt x="407565" y="2120900"/>
                </a:lnTo>
                <a:close/>
              </a:path>
              <a:path w="2263140" h="3162300">
                <a:moveTo>
                  <a:pt x="2052661" y="0"/>
                </a:moveTo>
                <a:lnTo>
                  <a:pt x="179460" y="0"/>
                </a:lnTo>
                <a:lnTo>
                  <a:pt x="165392" y="12700"/>
                </a:lnTo>
                <a:lnTo>
                  <a:pt x="155907" y="25400"/>
                </a:lnTo>
                <a:lnTo>
                  <a:pt x="152430" y="38100"/>
                </a:lnTo>
                <a:lnTo>
                  <a:pt x="152430" y="1523999"/>
                </a:lnTo>
                <a:lnTo>
                  <a:pt x="153207" y="1536699"/>
                </a:lnTo>
                <a:lnTo>
                  <a:pt x="155489" y="1549399"/>
                </a:lnTo>
                <a:lnTo>
                  <a:pt x="159197" y="1549399"/>
                </a:lnTo>
                <a:lnTo>
                  <a:pt x="164253" y="1562099"/>
                </a:lnTo>
                <a:lnTo>
                  <a:pt x="459231" y="1879600"/>
                </a:lnTo>
                <a:lnTo>
                  <a:pt x="501045" y="1879600"/>
                </a:lnTo>
                <a:lnTo>
                  <a:pt x="553896" y="1841500"/>
                </a:lnTo>
                <a:lnTo>
                  <a:pt x="605601" y="1816100"/>
                </a:lnTo>
                <a:lnTo>
                  <a:pt x="656140" y="1803400"/>
                </a:lnTo>
                <a:lnTo>
                  <a:pt x="705491" y="1778000"/>
                </a:lnTo>
                <a:lnTo>
                  <a:pt x="489221" y="1778000"/>
                </a:lnTo>
                <a:lnTo>
                  <a:pt x="240936" y="1511299"/>
                </a:lnTo>
                <a:lnTo>
                  <a:pt x="240936" y="88900"/>
                </a:lnTo>
                <a:lnTo>
                  <a:pt x="2079680" y="88900"/>
                </a:lnTo>
                <a:lnTo>
                  <a:pt x="2079680" y="38100"/>
                </a:lnTo>
                <a:lnTo>
                  <a:pt x="2076204" y="25400"/>
                </a:lnTo>
                <a:lnTo>
                  <a:pt x="2066724" y="12700"/>
                </a:lnTo>
                <a:lnTo>
                  <a:pt x="2052661" y="0"/>
                </a:lnTo>
                <a:close/>
              </a:path>
              <a:path w="2263140" h="3162300">
                <a:moveTo>
                  <a:pt x="1121581" y="1625599"/>
                </a:moveTo>
                <a:lnTo>
                  <a:pt x="933979" y="1625599"/>
                </a:lnTo>
                <a:lnTo>
                  <a:pt x="883316" y="1638300"/>
                </a:lnTo>
                <a:lnTo>
                  <a:pt x="722681" y="1676400"/>
                </a:lnTo>
                <a:lnTo>
                  <a:pt x="666334" y="1701800"/>
                </a:lnTo>
                <a:lnTo>
                  <a:pt x="608626" y="1727200"/>
                </a:lnTo>
                <a:lnTo>
                  <a:pt x="489221" y="1778000"/>
                </a:lnTo>
                <a:lnTo>
                  <a:pt x="705491" y="1778000"/>
                </a:lnTo>
                <a:lnTo>
                  <a:pt x="800540" y="1752600"/>
                </a:lnTo>
                <a:lnTo>
                  <a:pt x="890576" y="1727200"/>
                </a:lnTo>
                <a:lnTo>
                  <a:pt x="933660" y="1714500"/>
                </a:lnTo>
                <a:lnTo>
                  <a:pt x="1371724" y="1714500"/>
                </a:lnTo>
                <a:lnTo>
                  <a:pt x="1355197" y="1701800"/>
                </a:lnTo>
                <a:lnTo>
                  <a:pt x="1320423" y="1689100"/>
                </a:lnTo>
                <a:lnTo>
                  <a:pt x="1283952" y="1663700"/>
                </a:lnTo>
                <a:lnTo>
                  <a:pt x="1245808" y="1651000"/>
                </a:lnTo>
                <a:lnTo>
                  <a:pt x="1206016" y="1638300"/>
                </a:lnTo>
                <a:lnTo>
                  <a:pt x="1164599" y="1638300"/>
                </a:lnTo>
                <a:lnTo>
                  <a:pt x="1121581" y="1625599"/>
                </a:lnTo>
                <a:close/>
              </a:path>
              <a:path w="2263140" h="3162300">
                <a:moveTo>
                  <a:pt x="984069" y="1155699"/>
                </a:moveTo>
                <a:lnTo>
                  <a:pt x="793268" y="1155699"/>
                </a:lnTo>
                <a:lnTo>
                  <a:pt x="798821" y="1168399"/>
                </a:lnTo>
                <a:lnTo>
                  <a:pt x="806264" y="1181099"/>
                </a:lnTo>
                <a:lnTo>
                  <a:pt x="845189" y="1181099"/>
                </a:lnTo>
                <a:lnTo>
                  <a:pt x="889216" y="1168399"/>
                </a:lnTo>
                <a:lnTo>
                  <a:pt x="935534" y="1168399"/>
                </a:lnTo>
                <a:lnTo>
                  <a:pt x="984069" y="1155699"/>
                </a:lnTo>
                <a:close/>
              </a:path>
              <a:path w="2263140" h="3162300">
                <a:moveTo>
                  <a:pt x="2079680" y="88900"/>
                </a:moveTo>
                <a:lnTo>
                  <a:pt x="1991186" y="88900"/>
                </a:lnTo>
                <a:lnTo>
                  <a:pt x="1991186" y="584200"/>
                </a:lnTo>
                <a:lnTo>
                  <a:pt x="832832" y="584200"/>
                </a:lnTo>
                <a:lnTo>
                  <a:pt x="815618" y="596900"/>
                </a:lnTo>
                <a:lnTo>
                  <a:pt x="801557" y="596900"/>
                </a:lnTo>
                <a:lnTo>
                  <a:pt x="792075" y="609600"/>
                </a:lnTo>
                <a:lnTo>
                  <a:pt x="788598" y="635000"/>
                </a:lnTo>
                <a:lnTo>
                  <a:pt x="788598" y="1142999"/>
                </a:lnTo>
                <a:lnTo>
                  <a:pt x="789797" y="1155699"/>
                </a:lnTo>
                <a:lnTo>
                  <a:pt x="1034744" y="1155699"/>
                </a:lnTo>
                <a:lnTo>
                  <a:pt x="1087485" y="1142999"/>
                </a:lnTo>
                <a:lnTo>
                  <a:pt x="1612493" y="1142999"/>
                </a:lnTo>
                <a:lnTo>
                  <a:pt x="1589740" y="1130299"/>
                </a:lnTo>
                <a:lnTo>
                  <a:pt x="1399133" y="1079499"/>
                </a:lnTo>
                <a:lnTo>
                  <a:pt x="877092" y="1079499"/>
                </a:lnTo>
                <a:lnTo>
                  <a:pt x="877092" y="673100"/>
                </a:lnTo>
                <a:lnTo>
                  <a:pt x="2052661" y="673100"/>
                </a:lnTo>
                <a:lnTo>
                  <a:pt x="2066724" y="660400"/>
                </a:lnTo>
                <a:lnTo>
                  <a:pt x="2076204" y="647700"/>
                </a:lnTo>
                <a:lnTo>
                  <a:pt x="2079680" y="635000"/>
                </a:lnTo>
                <a:lnTo>
                  <a:pt x="2079680" y="88900"/>
                </a:lnTo>
                <a:close/>
              </a:path>
              <a:path w="2263140" h="3162300">
                <a:moveTo>
                  <a:pt x="1298801" y="1066799"/>
                </a:moveTo>
                <a:lnTo>
                  <a:pt x="977182" y="1066799"/>
                </a:lnTo>
                <a:lnTo>
                  <a:pt x="926092" y="1079499"/>
                </a:lnTo>
                <a:lnTo>
                  <a:pt x="1349378" y="1079499"/>
                </a:lnTo>
                <a:lnTo>
                  <a:pt x="1298801" y="1066799"/>
                </a:lnTo>
                <a:close/>
              </a:path>
              <a:path w="2263140" h="3162300">
                <a:moveTo>
                  <a:pt x="1195211" y="1054099"/>
                </a:moveTo>
                <a:lnTo>
                  <a:pt x="1085322" y="1054099"/>
                </a:lnTo>
                <a:lnTo>
                  <a:pt x="1030285" y="1066799"/>
                </a:lnTo>
                <a:lnTo>
                  <a:pt x="1247408" y="1066799"/>
                </a:lnTo>
                <a:lnTo>
                  <a:pt x="1195211" y="1054099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505457" y="3813548"/>
            <a:ext cx="633095" cy="822960"/>
          </a:xfrm>
          <a:custGeom>
            <a:avLst/>
            <a:gdLst/>
            <a:ahLst/>
            <a:cxnLst/>
            <a:rect l="l" t="t" r="r" b="b"/>
            <a:pathLst>
              <a:path w="633094" h="822960">
                <a:moveTo>
                  <a:pt x="0" y="0"/>
                </a:moveTo>
                <a:lnTo>
                  <a:pt x="0" y="822960"/>
                </a:lnTo>
                <a:lnTo>
                  <a:pt x="632967" y="41149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461204" y="3769278"/>
            <a:ext cx="721995" cy="911860"/>
          </a:xfrm>
          <a:custGeom>
            <a:avLst/>
            <a:gdLst/>
            <a:ahLst/>
            <a:cxnLst/>
            <a:rect l="l" t="t" r="r" b="b"/>
            <a:pathLst>
              <a:path w="721994" h="911860">
                <a:moveTo>
                  <a:pt x="45951" y="0"/>
                </a:moveTo>
                <a:lnTo>
                  <a:pt x="6213" y="21607"/>
                </a:lnTo>
                <a:lnTo>
                  <a:pt x="0" y="44261"/>
                </a:lnTo>
                <a:lnTo>
                  <a:pt x="0" y="867271"/>
                </a:lnTo>
                <a:lnTo>
                  <a:pt x="23152" y="906197"/>
                </a:lnTo>
                <a:lnTo>
                  <a:pt x="36982" y="911556"/>
                </a:lnTo>
                <a:lnTo>
                  <a:pt x="52666" y="911556"/>
                </a:lnTo>
                <a:lnTo>
                  <a:pt x="61036" y="909169"/>
                </a:lnTo>
                <a:lnTo>
                  <a:pt x="250946" y="785661"/>
                </a:lnTo>
                <a:lnTo>
                  <a:pt x="88493" y="785661"/>
                </a:lnTo>
                <a:lnTo>
                  <a:pt x="88493" y="125883"/>
                </a:lnTo>
                <a:lnTo>
                  <a:pt x="251005" y="125883"/>
                </a:lnTo>
                <a:lnTo>
                  <a:pt x="68351" y="7151"/>
                </a:lnTo>
                <a:lnTo>
                  <a:pt x="57517" y="1994"/>
                </a:lnTo>
                <a:lnTo>
                  <a:pt x="45951" y="0"/>
                </a:lnTo>
                <a:close/>
              </a:path>
              <a:path w="721994" h="911860">
                <a:moveTo>
                  <a:pt x="251005" y="125883"/>
                </a:moveTo>
                <a:lnTo>
                  <a:pt x="88493" y="125883"/>
                </a:lnTo>
                <a:lnTo>
                  <a:pt x="595985" y="455728"/>
                </a:lnTo>
                <a:lnTo>
                  <a:pt x="88493" y="785661"/>
                </a:lnTo>
                <a:lnTo>
                  <a:pt x="250946" y="785661"/>
                </a:lnTo>
                <a:lnTo>
                  <a:pt x="701319" y="492837"/>
                </a:lnTo>
                <a:lnTo>
                  <a:pt x="709770" y="485721"/>
                </a:lnTo>
                <a:lnTo>
                  <a:pt x="716105" y="476864"/>
                </a:lnTo>
                <a:lnTo>
                  <a:pt x="720082" y="466716"/>
                </a:lnTo>
                <a:lnTo>
                  <a:pt x="721461" y="455728"/>
                </a:lnTo>
                <a:lnTo>
                  <a:pt x="720082" y="444730"/>
                </a:lnTo>
                <a:lnTo>
                  <a:pt x="716105" y="434576"/>
                </a:lnTo>
                <a:lnTo>
                  <a:pt x="709770" y="425717"/>
                </a:lnTo>
                <a:lnTo>
                  <a:pt x="701319" y="418606"/>
                </a:lnTo>
                <a:lnTo>
                  <a:pt x="251005" y="125883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733310" y="4538480"/>
            <a:ext cx="422909" cy="549910"/>
          </a:xfrm>
          <a:custGeom>
            <a:avLst/>
            <a:gdLst/>
            <a:ahLst/>
            <a:cxnLst/>
            <a:rect l="l" t="t" r="r" b="b"/>
            <a:pathLst>
              <a:path w="422909" h="549910">
                <a:moveTo>
                  <a:pt x="422732" y="0"/>
                </a:moveTo>
                <a:lnTo>
                  <a:pt x="0" y="274827"/>
                </a:lnTo>
                <a:lnTo>
                  <a:pt x="422732" y="549643"/>
                </a:lnTo>
                <a:lnTo>
                  <a:pt x="42273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689045" y="4494291"/>
            <a:ext cx="511809" cy="638175"/>
          </a:xfrm>
          <a:custGeom>
            <a:avLst/>
            <a:gdLst/>
            <a:ahLst/>
            <a:cxnLst/>
            <a:rect l="l" t="t" r="r" b="b"/>
            <a:pathLst>
              <a:path w="511809" h="638175">
                <a:moveTo>
                  <a:pt x="465259" y="0"/>
                </a:moveTo>
                <a:lnTo>
                  <a:pt x="20142" y="281919"/>
                </a:lnTo>
                <a:lnTo>
                  <a:pt x="0" y="319041"/>
                </a:lnTo>
                <a:lnTo>
                  <a:pt x="1377" y="330035"/>
                </a:lnTo>
                <a:lnTo>
                  <a:pt x="450189" y="635690"/>
                </a:lnTo>
                <a:lnTo>
                  <a:pt x="458571" y="638078"/>
                </a:lnTo>
                <a:lnTo>
                  <a:pt x="474256" y="638078"/>
                </a:lnTo>
                <a:lnTo>
                  <a:pt x="509619" y="605643"/>
                </a:lnTo>
                <a:lnTo>
                  <a:pt x="511225" y="593793"/>
                </a:lnTo>
                <a:lnTo>
                  <a:pt x="511225" y="512284"/>
                </a:lnTo>
                <a:lnTo>
                  <a:pt x="422732" y="512284"/>
                </a:lnTo>
                <a:lnTo>
                  <a:pt x="125463" y="319041"/>
                </a:lnTo>
                <a:lnTo>
                  <a:pt x="422732" y="125798"/>
                </a:lnTo>
                <a:lnTo>
                  <a:pt x="511225" y="125798"/>
                </a:lnTo>
                <a:lnTo>
                  <a:pt x="511225" y="44188"/>
                </a:lnTo>
                <a:lnTo>
                  <a:pt x="488073" y="5262"/>
                </a:lnTo>
                <a:lnTo>
                  <a:pt x="476937" y="1106"/>
                </a:lnTo>
                <a:lnTo>
                  <a:pt x="465259" y="0"/>
                </a:lnTo>
                <a:close/>
              </a:path>
              <a:path w="511809" h="638175">
                <a:moveTo>
                  <a:pt x="511225" y="125798"/>
                </a:moveTo>
                <a:lnTo>
                  <a:pt x="422732" y="125798"/>
                </a:lnTo>
                <a:lnTo>
                  <a:pt x="422732" y="512284"/>
                </a:lnTo>
                <a:lnTo>
                  <a:pt x="511225" y="512284"/>
                </a:lnTo>
                <a:lnTo>
                  <a:pt x="511225" y="125798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168043" y="6046394"/>
            <a:ext cx="335280" cy="335280"/>
          </a:xfrm>
          <a:custGeom>
            <a:avLst/>
            <a:gdLst/>
            <a:ahLst/>
            <a:cxnLst/>
            <a:rect l="l" t="t" r="r" b="b"/>
            <a:pathLst>
              <a:path w="335279" h="335279">
                <a:moveTo>
                  <a:pt x="167347" y="0"/>
                </a:moveTo>
                <a:lnTo>
                  <a:pt x="122857" y="5978"/>
                </a:lnTo>
                <a:lnTo>
                  <a:pt x="82881" y="22849"/>
                </a:lnTo>
                <a:lnTo>
                  <a:pt x="49012" y="49018"/>
                </a:lnTo>
                <a:lnTo>
                  <a:pt x="22846" y="82890"/>
                </a:lnTo>
                <a:lnTo>
                  <a:pt x="5977" y="122869"/>
                </a:lnTo>
                <a:lnTo>
                  <a:pt x="0" y="167360"/>
                </a:lnTo>
                <a:lnTo>
                  <a:pt x="5977" y="211847"/>
                </a:lnTo>
                <a:lnTo>
                  <a:pt x="22846" y="251825"/>
                </a:lnTo>
                <a:lnTo>
                  <a:pt x="49012" y="285697"/>
                </a:lnTo>
                <a:lnTo>
                  <a:pt x="82881" y="311868"/>
                </a:lnTo>
                <a:lnTo>
                  <a:pt x="122857" y="328742"/>
                </a:lnTo>
                <a:lnTo>
                  <a:pt x="167347" y="334721"/>
                </a:lnTo>
                <a:lnTo>
                  <a:pt x="211837" y="328742"/>
                </a:lnTo>
                <a:lnTo>
                  <a:pt x="251814" y="311868"/>
                </a:lnTo>
                <a:lnTo>
                  <a:pt x="285683" y="285697"/>
                </a:lnTo>
                <a:lnTo>
                  <a:pt x="311849" y="251825"/>
                </a:lnTo>
                <a:lnTo>
                  <a:pt x="328718" y="211847"/>
                </a:lnTo>
                <a:lnTo>
                  <a:pt x="334695" y="167360"/>
                </a:lnTo>
                <a:lnTo>
                  <a:pt x="328718" y="122869"/>
                </a:lnTo>
                <a:lnTo>
                  <a:pt x="311849" y="82890"/>
                </a:lnTo>
                <a:lnTo>
                  <a:pt x="285683" y="49018"/>
                </a:lnTo>
                <a:lnTo>
                  <a:pt x="251814" y="22849"/>
                </a:lnTo>
                <a:lnTo>
                  <a:pt x="211837" y="5978"/>
                </a:lnTo>
                <a:lnTo>
                  <a:pt x="16734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123787" y="6002141"/>
            <a:ext cx="423545" cy="423545"/>
          </a:xfrm>
          <a:custGeom>
            <a:avLst/>
            <a:gdLst/>
            <a:ahLst/>
            <a:cxnLst/>
            <a:rect l="l" t="t" r="r" b="b"/>
            <a:pathLst>
              <a:path w="423545" h="423545">
                <a:moveTo>
                  <a:pt x="211607" y="0"/>
                </a:moveTo>
                <a:lnTo>
                  <a:pt x="163140" y="5597"/>
                </a:lnTo>
                <a:lnTo>
                  <a:pt x="118620" y="21537"/>
                </a:lnTo>
                <a:lnTo>
                  <a:pt x="79327" y="46541"/>
                </a:lnTo>
                <a:lnTo>
                  <a:pt x="46540" y="79330"/>
                </a:lnTo>
                <a:lnTo>
                  <a:pt x="21537" y="118625"/>
                </a:lnTo>
                <a:lnTo>
                  <a:pt x="5597" y="163148"/>
                </a:lnTo>
                <a:lnTo>
                  <a:pt x="0" y="211620"/>
                </a:lnTo>
                <a:lnTo>
                  <a:pt x="5597" y="260087"/>
                </a:lnTo>
                <a:lnTo>
                  <a:pt x="21537" y="304606"/>
                </a:lnTo>
                <a:lnTo>
                  <a:pt x="46540" y="343899"/>
                </a:lnTo>
                <a:lnTo>
                  <a:pt x="79327" y="376687"/>
                </a:lnTo>
                <a:lnTo>
                  <a:pt x="118620" y="401690"/>
                </a:lnTo>
                <a:lnTo>
                  <a:pt x="163140" y="417630"/>
                </a:lnTo>
                <a:lnTo>
                  <a:pt x="211607" y="423227"/>
                </a:lnTo>
                <a:lnTo>
                  <a:pt x="260078" y="417630"/>
                </a:lnTo>
                <a:lnTo>
                  <a:pt x="304599" y="401690"/>
                </a:lnTo>
                <a:lnTo>
                  <a:pt x="343892" y="376687"/>
                </a:lnTo>
                <a:lnTo>
                  <a:pt x="376678" y="343899"/>
                </a:lnTo>
                <a:lnTo>
                  <a:pt x="382566" y="334644"/>
                </a:lnTo>
                <a:lnTo>
                  <a:pt x="211607" y="334644"/>
                </a:lnTo>
                <a:lnTo>
                  <a:pt x="163738" y="324959"/>
                </a:lnTo>
                <a:lnTo>
                  <a:pt x="124599" y="298564"/>
                </a:lnTo>
                <a:lnTo>
                  <a:pt x="98186" y="259453"/>
                </a:lnTo>
                <a:lnTo>
                  <a:pt x="88493" y="211620"/>
                </a:lnTo>
                <a:lnTo>
                  <a:pt x="98186" y="163779"/>
                </a:lnTo>
                <a:lnTo>
                  <a:pt x="124599" y="124664"/>
                </a:lnTo>
                <a:lnTo>
                  <a:pt x="163738" y="98268"/>
                </a:lnTo>
                <a:lnTo>
                  <a:pt x="211607" y="88582"/>
                </a:lnTo>
                <a:lnTo>
                  <a:pt x="382565" y="88582"/>
                </a:lnTo>
                <a:lnTo>
                  <a:pt x="376678" y="79330"/>
                </a:lnTo>
                <a:lnTo>
                  <a:pt x="343892" y="46541"/>
                </a:lnTo>
                <a:lnTo>
                  <a:pt x="304599" y="21537"/>
                </a:lnTo>
                <a:lnTo>
                  <a:pt x="260078" y="5597"/>
                </a:lnTo>
                <a:lnTo>
                  <a:pt x="211607" y="0"/>
                </a:lnTo>
                <a:close/>
              </a:path>
              <a:path w="423545" h="423545">
                <a:moveTo>
                  <a:pt x="382565" y="88582"/>
                </a:moveTo>
                <a:lnTo>
                  <a:pt x="211607" y="88582"/>
                </a:lnTo>
                <a:lnTo>
                  <a:pt x="259476" y="98268"/>
                </a:lnTo>
                <a:lnTo>
                  <a:pt x="298615" y="124664"/>
                </a:lnTo>
                <a:lnTo>
                  <a:pt x="325028" y="163779"/>
                </a:lnTo>
                <a:lnTo>
                  <a:pt x="334721" y="211620"/>
                </a:lnTo>
                <a:lnTo>
                  <a:pt x="325028" y="259453"/>
                </a:lnTo>
                <a:lnTo>
                  <a:pt x="298615" y="298564"/>
                </a:lnTo>
                <a:lnTo>
                  <a:pt x="259476" y="324959"/>
                </a:lnTo>
                <a:lnTo>
                  <a:pt x="211607" y="334644"/>
                </a:lnTo>
                <a:lnTo>
                  <a:pt x="382566" y="334644"/>
                </a:lnTo>
                <a:lnTo>
                  <a:pt x="401679" y="304606"/>
                </a:lnTo>
                <a:lnTo>
                  <a:pt x="417617" y="260087"/>
                </a:lnTo>
                <a:lnTo>
                  <a:pt x="423214" y="211620"/>
                </a:lnTo>
                <a:lnTo>
                  <a:pt x="417617" y="163148"/>
                </a:lnTo>
                <a:lnTo>
                  <a:pt x="401679" y="118625"/>
                </a:lnTo>
                <a:lnTo>
                  <a:pt x="382565" y="88582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948099" y="4843565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59" h="276860">
                <a:moveTo>
                  <a:pt x="138302" y="0"/>
                </a:moveTo>
                <a:lnTo>
                  <a:pt x="94590" y="7051"/>
                </a:lnTo>
                <a:lnTo>
                  <a:pt x="56625" y="26686"/>
                </a:lnTo>
                <a:lnTo>
                  <a:pt x="26685" y="56627"/>
                </a:lnTo>
                <a:lnTo>
                  <a:pt x="7051" y="94596"/>
                </a:lnTo>
                <a:lnTo>
                  <a:pt x="0" y="138315"/>
                </a:lnTo>
                <a:lnTo>
                  <a:pt x="7051" y="182034"/>
                </a:lnTo>
                <a:lnTo>
                  <a:pt x="26685" y="220003"/>
                </a:lnTo>
                <a:lnTo>
                  <a:pt x="56625" y="249944"/>
                </a:lnTo>
                <a:lnTo>
                  <a:pt x="94590" y="269580"/>
                </a:lnTo>
                <a:lnTo>
                  <a:pt x="138302" y="276631"/>
                </a:lnTo>
                <a:lnTo>
                  <a:pt x="182021" y="269580"/>
                </a:lnTo>
                <a:lnTo>
                  <a:pt x="219990" y="249944"/>
                </a:lnTo>
                <a:lnTo>
                  <a:pt x="249932" y="220003"/>
                </a:lnTo>
                <a:lnTo>
                  <a:pt x="269567" y="182034"/>
                </a:lnTo>
                <a:lnTo>
                  <a:pt x="276618" y="138315"/>
                </a:lnTo>
                <a:lnTo>
                  <a:pt x="269567" y="94596"/>
                </a:lnTo>
                <a:lnTo>
                  <a:pt x="249932" y="56627"/>
                </a:lnTo>
                <a:lnTo>
                  <a:pt x="219990" y="26686"/>
                </a:lnTo>
                <a:lnTo>
                  <a:pt x="182021" y="7051"/>
                </a:lnTo>
                <a:lnTo>
                  <a:pt x="138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903830" y="4799264"/>
            <a:ext cx="365760" cy="365760"/>
          </a:xfrm>
          <a:custGeom>
            <a:avLst/>
            <a:gdLst/>
            <a:ahLst/>
            <a:cxnLst/>
            <a:rect l="l" t="t" r="r" b="b"/>
            <a:pathLst>
              <a:path w="365759" h="365760">
                <a:moveTo>
                  <a:pt x="182575" y="0"/>
                </a:moveTo>
                <a:lnTo>
                  <a:pt x="134086" y="6539"/>
                </a:lnTo>
                <a:lnTo>
                  <a:pt x="90486" y="24984"/>
                </a:lnTo>
                <a:lnTo>
                  <a:pt x="53525" y="53574"/>
                </a:lnTo>
                <a:lnTo>
                  <a:pt x="24956" y="90551"/>
                </a:lnTo>
                <a:lnTo>
                  <a:pt x="6531" y="134155"/>
                </a:lnTo>
                <a:lnTo>
                  <a:pt x="0" y="182626"/>
                </a:lnTo>
                <a:lnTo>
                  <a:pt x="6531" y="231096"/>
                </a:lnTo>
                <a:lnTo>
                  <a:pt x="24956" y="274700"/>
                </a:lnTo>
                <a:lnTo>
                  <a:pt x="53525" y="311677"/>
                </a:lnTo>
                <a:lnTo>
                  <a:pt x="90486" y="340267"/>
                </a:lnTo>
                <a:lnTo>
                  <a:pt x="134086" y="358712"/>
                </a:lnTo>
                <a:lnTo>
                  <a:pt x="182575" y="365252"/>
                </a:lnTo>
                <a:lnTo>
                  <a:pt x="231059" y="358712"/>
                </a:lnTo>
                <a:lnTo>
                  <a:pt x="274658" y="340267"/>
                </a:lnTo>
                <a:lnTo>
                  <a:pt x="311619" y="311677"/>
                </a:lnTo>
                <a:lnTo>
                  <a:pt x="338668" y="276669"/>
                </a:lnTo>
                <a:lnTo>
                  <a:pt x="182575" y="276669"/>
                </a:lnTo>
                <a:lnTo>
                  <a:pt x="145999" y="269267"/>
                </a:lnTo>
                <a:lnTo>
                  <a:pt x="116089" y="249093"/>
                </a:lnTo>
                <a:lnTo>
                  <a:pt x="95901" y="219196"/>
                </a:lnTo>
                <a:lnTo>
                  <a:pt x="88493" y="182626"/>
                </a:lnTo>
                <a:lnTo>
                  <a:pt x="95901" y="146055"/>
                </a:lnTo>
                <a:lnTo>
                  <a:pt x="116089" y="116158"/>
                </a:lnTo>
                <a:lnTo>
                  <a:pt x="145999" y="95984"/>
                </a:lnTo>
                <a:lnTo>
                  <a:pt x="182575" y="88582"/>
                </a:lnTo>
                <a:lnTo>
                  <a:pt x="338668" y="88582"/>
                </a:lnTo>
                <a:lnTo>
                  <a:pt x="311619" y="53574"/>
                </a:lnTo>
                <a:lnTo>
                  <a:pt x="274658" y="24984"/>
                </a:lnTo>
                <a:lnTo>
                  <a:pt x="231059" y="6539"/>
                </a:lnTo>
                <a:lnTo>
                  <a:pt x="182575" y="0"/>
                </a:lnTo>
                <a:close/>
              </a:path>
              <a:path w="365759" h="365760">
                <a:moveTo>
                  <a:pt x="338668" y="88582"/>
                </a:moveTo>
                <a:lnTo>
                  <a:pt x="182575" y="88582"/>
                </a:lnTo>
                <a:lnTo>
                  <a:pt x="219151" y="95984"/>
                </a:lnTo>
                <a:lnTo>
                  <a:pt x="249061" y="116158"/>
                </a:lnTo>
                <a:lnTo>
                  <a:pt x="269248" y="146055"/>
                </a:lnTo>
                <a:lnTo>
                  <a:pt x="276656" y="182626"/>
                </a:lnTo>
                <a:lnTo>
                  <a:pt x="269248" y="219196"/>
                </a:lnTo>
                <a:lnTo>
                  <a:pt x="249061" y="249093"/>
                </a:lnTo>
                <a:lnTo>
                  <a:pt x="219151" y="269267"/>
                </a:lnTo>
                <a:lnTo>
                  <a:pt x="182575" y="276669"/>
                </a:lnTo>
                <a:lnTo>
                  <a:pt x="338668" y="276669"/>
                </a:lnTo>
                <a:lnTo>
                  <a:pt x="340190" y="274700"/>
                </a:lnTo>
                <a:lnTo>
                  <a:pt x="358618" y="231096"/>
                </a:lnTo>
                <a:lnTo>
                  <a:pt x="365150" y="182626"/>
                </a:lnTo>
                <a:lnTo>
                  <a:pt x="358618" y="134155"/>
                </a:lnTo>
                <a:lnTo>
                  <a:pt x="340190" y="90551"/>
                </a:lnTo>
                <a:lnTo>
                  <a:pt x="338668" y="88582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719811" y="6005367"/>
            <a:ext cx="276860" cy="276860"/>
          </a:xfrm>
          <a:custGeom>
            <a:avLst/>
            <a:gdLst/>
            <a:ahLst/>
            <a:cxnLst/>
            <a:rect l="l" t="t" r="r" b="b"/>
            <a:pathLst>
              <a:path w="276859" h="276860">
                <a:moveTo>
                  <a:pt x="138302" y="0"/>
                </a:moveTo>
                <a:lnTo>
                  <a:pt x="94590" y="7050"/>
                </a:lnTo>
                <a:lnTo>
                  <a:pt x="56625" y="26682"/>
                </a:lnTo>
                <a:lnTo>
                  <a:pt x="26685" y="56619"/>
                </a:lnTo>
                <a:lnTo>
                  <a:pt x="7051" y="94585"/>
                </a:lnTo>
                <a:lnTo>
                  <a:pt x="0" y="138302"/>
                </a:lnTo>
                <a:lnTo>
                  <a:pt x="7051" y="182026"/>
                </a:lnTo>
                <a:lnTo>
                  <a:pt x="26685" y="219996"/>
                </a:lnTo>
                <a:lnTo>
                  <a:pt x="56625" y="249935"/>
                </a:lnTo>
                <a:lnTo>
                  <a:pt x="94590" y="269568"/>
                </a:lnTo>
                <a:lnTo>
                  <a:pt x="138302" y="276618"/>
                </a:lnTo>
                <a:lnTo>
                  <a:pt x="182016" y="269568"/>
                </a:lnTo>
                <a:lnTo>
                  <a:pt x="219985" y="249935"/>
                </a:lnTo>
                <a:lnTo>
                  <a:pt x="249928" y="219996"/>
                </a:lnTo>
                <a:lnTo>
                  <a:pt x="269566" y="182026"/>
                </a:lnTo>
                <a:lnTo>
                  <a:pt x="276618" y="138302"/>
                </a:lnTo>
                <a:lnTo>
                  <a:pt x="269566" y="94585"/>
                </a:lnTo>
                <a:lnTo>
                  <a:pt x="249928" y="56619"/>
                </a:lnTo>
                <a:lnTo>
                  <a:pt x="219985" y="26682"/>
                </a:lnTo>
                <a:lnTo>
                  <a:pt x="182016" y="7050"/>
                </a:lnTo>
                <a:lnTo>
                  <a:pt x="1383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675544" y="5961103"/>
            <a:ext cx="365125" cy="365760"/>
          </a:xfrm>
          <a:custGeom>
            <a:avLst/>
            <a:gdLst/>
            <a:ahLst/>
            <a:cxnLst/>
            <a:rect l="l" t="t" r="r" b="b"/>
            <a:pathLst>
              <a:path w="365125" h="365760">
                <a:moveTo>
                  <a:pt x="182575" y="0"/>
                </a:moveTo>
                <a:lnTo>
                  <a:pt x="134090" y="6531"/>
                </a:lnTo>
                <a:lnTo>
                  <a:pt x="90491" y="24957"/>
                </a:lnTo>
                <a:lnTo>
                  <a:pt x="53530" y="53524"/>
                </a:lnTo>
                <a:lnTo>
                  <a:pt x="24959" y="90476"/>
                </a:lnTo>
                <a:lnTo>
                  <a:pt x="6532" y="134061"/>
                </a:lnTo>
                <a:lnTo>
                  <a:pt x="0" y="182524"/>
                </a:lnTo>
                <a:lnTo>
                  <a:pt x="6532" y="230994"/>
                </a:lnTo>
                <a:lnTo>
                  <a:pt x="24959" y="274598"/>
                </a:lnTo>
                <a:lnTo>
                  <a:pt x="53530" y="311575"/>
                </a:lnTo>
                <a:lnTo>
                  <a:pt x="90491" y="340166"/>
                </a:lnTo>
                <a:lnTo>
                  <a:pt x="134090" y="358611"/>
                </a:lnTo>
                <a:lnTo>
                  <a:pt x="182575" y="365150"/>
                </a:lnTo>
                <a:lnTo>
                  <a:pt x="231038" y="358611"/>
                </a:lnTo>
                <a:lnTo>
                  <a:pt x="274622" y="340166"/>
                </a:lnTo>
                <a:lnTo>
                  <a:pt x="311575" y="311575"/>
                </a:lnTo>
                <a:lnTo>
                  <a:pt x="338620" y="276567"/>
                </a:lnTo>
                <a:lnTo>
                  <a:pt x="182575" y="276567"/>
                </a:lnTo>
                <a:lnTo>
                  <a:pt x="145999" y="269165"/>
                </a:lnTo>
                <a:lnTo>
                  <a:pt x="116089" y="248991"/>
                </a:lnTo>
                <a:lnTo>
                  <a:pt x="95901" y="219094"/>
                </a:lnTo>
                <a:lnTo>
                  <a:pt x="88493" y="182524"/>
                </a:lnTo>
                <a:lnTo>
                  <a:pt x="95901" y="145977"/>
                </a:lnTo>
                <a:lnTo>
                  <a:pt x="116089" y="116119"/>
                </a:lnTo>
                <a:lnTo>
                  <a:pt x="145999" y="95981"/>
                </a:lnTo>
                <a:lnTo>
                  <a:pt x="182575" y="88595"/>
                </a:lnTo>
                <a:lnTo>
                  <a:pt x="338687" y="88595"/>
                </a:lnTo>
                <a:lnTo>
                  <a:pt x="311575" y="53524"/>
                </a:lnTo>
                <a:lnTo>
                  <a:pt x="274622" y="24957"/>
                </a:lnTo>
                <a:lnTo>
                  <a:pt x="231038" y="6531"/>
                </a:lnTo>
                <a:lnTo>
                  <a:pt x="182575" y="0"/>
                </a:lnTo>
                <a:close/>
              </a:path>
              <a:path w="365125" h="365760">
                <a:moveTo>
                  <a:pt x="338687" y="88595"/>
                </a:moveTo>
                <a:lnTo>
                  <a:pt x="182575" y="88595"/>
                </a:lnTo>
                <a:lnTo>
                  <a:pt x="219145" y="95981"/>
                </a:lnTo>
                <a:lnTo>
                  <a:pt x="249042" y="116119"/>
                </a:lnTo>
                <a:lnTo>
                  <a:pt x="269216" y="145977"/>
                </a:lnTo>
                <a:lnTo>
                  <a:pt x="276618" y="182524"/>
                </a:lnTo>
                <a:lnTo>
                  <a:pt x="269216" y="219094"/>
                </a:lnTo>
                <a:lnTo>
                  <a:pt x="249042" y="248991"/>
                </a:lnTo>
                <a:lnTo>
                  <a:pt x="219145" y="269165"/>
                </a:lnTo>
                <a:lnTo>
                  <a:pt x="182575" y="276567"/>
                </a:lnTo>
                <a:lnTo>
                  <a:pt x="338620" y="276567"/>
                </a:lnTo>
                <a:lnTo>
                  <a:pt x="340141" y="274598"/>
                </a:lnTo>
                <a:lnTo>
                  <a:pt x="358567" y="230994"/>
                </a:lnTo>
                <a:lnTo>
                  <a:pt x="365099" y="182524"/>
                </a:lnTo>
                <a:lnTo>
                  <a:pt x="358567" y="134061"/>
                </a:lnTo>
                <a:lnTo>
                  <a:pt x="340141" y="90476"/>
                </a:lnTo>
                <a:lnTo>
                  <a:pt x="338687" y="88595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729671" y="6863122"/>
            <a:ext cx="225044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98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</a:t>
            </a:r>
            <a:r>
              <a:rPr sz="6000" spc="3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T</a:t>
            </a:r>
            <a:r>
              <a:rPr sz="6000" spc="6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E</a:t>
            </a:r>
            <a:r>
              <a:rPr sz="6000" spc="64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P</a:t>
            </a:r>
            <a:r>
              <a:rPr sz="6000" spc="44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S</a:t>
            </a:r>
            <a:endParaRPr sz="6000">
              <a:latin typeface="Calibri" panose="020F0502020204030204"/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0959"/>
            <a:ext cx="16256000" cy="1691614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4063" y="102871"/>
            <a:ext cx="14150975" cy="1427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24230" marR="5080" indent="-812165">
              <a:lnSpc>
                <a:spcPct val="100000"/>
              </a:lnSpc>
              <a:spcBef>
                <a:spcPts val="100"/>
              </a:spcBef>
            </a:pPr>
            <a:r>
              <a:rPr sz="4600" spc="-5" dirty="0">
                <a:solidFill>
                  <a:srgbClr val="FFFFFF"/>
                </a:solidFill>
              </a:rPr>
              <a:t>3). Difference Between </a:t>
            </a:r>
            <a:r>
              <a:rPr sz="4600" dirty="0">
                <a:solidFill>
                  <a:srgbClr val="FFFFFF"/>
                </a:solidFill>
              </a:rPr>
              <a:t>The </a:t>
            </a:r>
            <a:r>
              <a:rPr sz="4600" spc="-30" dirty="0">
                <a:solidFill>
                  <a:srgbClr val="FFFFFF"/>
                </a:solidFill>
              </a:rPr>
              <a:t>Traditional </a:t>
            </a:r>
            <a:r>
              <a:rPr sz="4600" spc="-5" dirty="0">
                <a:solidFill>
                  <a:srgbClr val="FFFFFF"/>
                </a:solidFill>
              </a:rPr>
              <a:t>And</a:t>
            </a:r>
            <a:r>
              <a:rPr sz="4600" spc="-200" dirty="0">
                <a:solidFill>
                  <a:srgbClr val="FFFFFF"/>
                </a:solidFill>
              </a:rPr>
              <a:t> </a:t>
            </a:r>
            <a:r>
              <a:rPr sz="4600" spc="-5" dirty="0">
                <a:solidFill>
                  <a:srgbClr val="FFFFFF"/>
                </a:solidFill>
              </a:rPr>
              <a:t>Modern  Knowledge Management </a:t>
            </a:r>
            <a:r>
              <a:rPr sz="4600" dirty="0">
                <a:solidFill>
                  <a:srgbClr val="FFFFFF"/>
                </a:solidFill>
              </a:rPr>
              <a:t>System</a:t>
            </a:r>
            <a:endParaRPr sz="4600"/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291718" y="1846021"/>
          <a:ext cx="15655925" cy="71672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782559"/>
                <a:gridCol w="7834629"/>
              </a:tblGrid>
              <a:tr h="995806">
                <a:tc>
                  <a:txBody>
                    <a:bodyPr/>
                    <a:lstStyle/>
                    <a:p>
                      <a:pPr marR="266065"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sz="4000" b="1" spc="-2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Traditional</a:t>
                      </a:r>
                      <a:r>
                        <a:rPr sz="4000" b="1" spc="-1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40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Model</a:t>
                      </a:r>
                      <a:endParaRPr sz="4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7795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  <a:tc>
                  <a:txBody>
                    <a:bodyPr/>
                    <a:lstStyle/>
                    <a:p>
                      <a:pPr marR="130810" algn="ctr">
                        <a:lnSpc>
                          <a:spcPct val="100000"/>
                        </a:lnSpc>
                        <a:spcBef>
                          <a:spcPts val="1100"/>
                        </a:spcBef>
                      </a:pPr>
                      <a:r>
                        <a:rPr sz="40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Modern</a:t>
                      </a:r>
                      <a:r>
                        <a:rPr sz="4000" b="1" spc="-10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40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Model</a:t>
                      </a:r>
                      <a:endParaRPr sz="4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39700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</a:tr>
              <a:tr h="995934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1810"/>
                        </a:spcBef>
                      </a:pP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Hoarding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of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knowledge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9870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1815"/>
                        </a:spcBef>
                      </a:pP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Sharing of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knowledge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30504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</a:tr>
              <a:tr h="995806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1385"/>
                        </a:spcBef>
                      </a:pP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Only the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author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has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access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to</a:t>
                      </a:r>
                      <a:r>
                        <a:rPr sz="2800" b="1" spc="-4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knowledge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75895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1390"/>
                        </a:spcBef>
                      </a:pP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Everybody has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access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to</a:t>
                      </a:r>
                      <a:r>
                        <a:rPr sz="2800" b="1" spc="-20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knowledge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76530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</a:tr>
              <a:tr h="995934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1640"/>
                        </a:spcBef>
                      </a:pPr>
                      <a:r>
                        <a:rPr sz="2800" b="1" spc="-10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Working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as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individuals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8279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1635"/>
                        </a:spcBef>
                      </a:pPr>
                      <a:r>
                        <a:rPr sz="2800" b="1" spc="-10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Working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together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as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a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team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7645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</a:tr>
              <a:tr h="995933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1690"/>
                        </a:spcBef>
                      </a:pP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Difficult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to find data when</a:t>
                      </a:r>
                      <a:r>
                        <a:rPr sz="2800" b="1" spc="-20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needed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14630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1700"/>
                        </a:spcBef>
                      </a:pP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Easy to find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knowledge</a:t>
                      </a:r>
                      <a:r>
                        <a:rPr sz="2800" b="1" spc="-20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quickly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15900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</a:tr>
              <a:tr h="995927">
                <a:tc>
                  <a:txBody>
                    <a:bodyPr/>
                    <a:lstStyle/>
                    <a:p>
                      <a:pPr marL="127635">
                        <a:lnSpc>
                          <a:spcPct val="100000"/>
                        </a:lnSpc>
                        <a:spcBef>
                          <a:spcPts val="1580"/>
                        </a:spcBef>
                      </a:pP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A lot of</a:t>
                      </a:r>
                      <a:r>
                        <a:rPr sz="2800" b="1" spc="-114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knowledge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0660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1530"/>
                        </a:spcBef>
                      </a:pP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Limited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knowledge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but of great</a:t>
                      </a:r>
                      <a:r>
                        <a:rPr sz="2800" b="1" spc="-5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importance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94310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</a:tr>
              <a:tr h="1166348">
                <a:tc>
                  <a:txBody>
                    <a:bodyPr/>
                    <a:lstStyle/>
                    <a:p>
                      <a:pPr marL="128905" marR="960755" indent="-1905">
                        <a:lnSpc>
                          <a:spcPct val="107000"/>
                        </a:lnSpc>
                        <a:spcBef>
                          <a:spcPts val="380"/>
                        </a:spcBef>
                      </a:pP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A barrier between the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customer and</a:t>
                      </a:r>
                      <a:r>
                        <a:rPr sz="2800" b="1" spc="-200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the 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company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48260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  <a:tc>
                  <a:txBody>
                    <a:bodyPr/>
                    <a:lstStyle/>
                    <a:p>
                      <a:pPr marL="169545"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Increased transparency between</a:t>
                      </a:r>
                      <a:r>
                        <a:rPr sz="2800" b="1" spc="-5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customers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17081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and </a:t>
                      </a:r>
                      <a:r>
                        <a:rPr sz="2800" b="1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the</a:t>
                      </a:r>
                      <a:r>
                        <a:rPr sz="2800" b="1" spc="-5" dirty="0">
                          <a:solidFill>
                            <a:srgbClr val="231F20"/>
                          </a:solidFill>
                          <a:latin typeface="Arial" panose="020B0604020202020204"/>
                          <a:cs typeface="Arial" panose="020B0604020202020204"/>
                        </a:rPr>
                        <a:t> company</a:t>
                      </a:r>
                      <a:endParaRPr sz="28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270" marB="0">
                    <a:lnL w="28575">
                      <a:solidFill>
                        <a:srgbClr val="F78F28"/>
                      </a:solidFill>
                      <a:prstDash val="solid"/>
                    </a:lnL>
                    <a:lnR w="28575">
                      <a:solidFill>
                        <a:srgbClr val="F78F28"/>
                      </a:solidFill>
                      <a:prstDash val="solid"/>
                    </a:lnR>
                    <a:lnT w="28575">
                      <a:solidFill>
                        <a:srgbClr val="F78F28"/>
                      </a:solidFill>
                      <a:prstDash val="solid"/>
                    </a:lnT>
                    <a:lnB w="28575">
                      <a:solidFill>
                        <a:srgbClr val="F78F28"/>
                      </a:solidFill>
                      <a:prstDash val="solid"/>
                    </a:lnB>
                    <a:solidFill>
                      <a:srgbClr val="FFF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6053" y="458954"/>
            <a:ext cx="15560040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600" spc="-5" dirty="0">
                <a:solidFill>
                  <a:srgbClr val="FFFFFF"/>
                </a:solidFill>
              </a:rPr>
              <a:t>4). Benefits </a:t>
            </a:r>
            <a:r>
              <a:rPr sz="4600" dirty="0">
                <a:solidFill>
                  <a:srgbClr val="FFFFFF"/>
                </a:solidFill>
              </a:rPr>
              <a:t>Of </a:t>
            </a:r>
            <a:r>
              <a:rPr sz="4600" spc="-5" dirty="0">
                <a:solidFill>
                  <a:srgbClr val="FFFFFF"/>
                </a:solidFill>
              </a:rPr>
              <a:t>Using </a:t>
            </a:r>
            <a:r>
              <a:rPr sz="4600" dirty="0">
                <a:solidFill>
                  <a:srgbClr val="FFFFFF"/>
                </a:solidFill>
              </a:rPr>
              <a:t>A </a:t>
            </a:r>
            <a:r>
              <a:rPr sz="4600" spc="-5" dirty="0">
                <a:solidFill>
                  <a:srgbClr val="FFFFFF"/>
                </a:solidFill>
              </a:rPr>
              <a:t>Knowledge Management</a:t>
            </a:r>
            <a:r>
              <a:rPr sz="4600" spc="-420" dirty="0">
                <a:solidFill>
                  <a:srgbClr val="FFFFFF"/>
                </a:solidFill>
              </a:rPr>
              <a:t> </a:t>
            </a:r>
            <a:r>
              <a:rPr sz="4600" dirty="0">
                <a:solidFill>
                  <a:srgbClr val="FFFFFF"/>
                </a:solidFill>
              </a:rPr>
              <a:t>System</a:t>
            </a:r>
            <a:endParaRPr sz="4600"/>
          </a:p>
        </p:txBody>
      </p:sp>
      <p:sp>
        <p:nvSpPr>
          <p:cNvPr id="3" name="object 3"/>
          <p:cNvSpPr txBox="1"/>
          <p:nvPr/>
        </p:nvSpPr>
        <p:spPr>
          <a:xfrm>
            <a:off x="351061" y="1983370"/>
            <a:ext cx="4230370" cy="117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5460" indent="-49339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504825" algn="l"/>
                <a:tab pos="506095" algn="l"/>
              </a:tabLst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Cost</a:t>
            </a:r>
            <a:r>
              <a:rPr sz="24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savings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31F20"/>
              </a:buClr>
              <a:buFont typeface="Arial" panose="020B0604020202020204"/>
              <a:buAutoNum type="arabicPeriod"/>
            </a:pPr>
            <a:endParaRPr sz="2850">
              <a:latin typeface="Arial" panose="020B0604020202020204"/>
              <a:cs typeface="Arial" panose="020B0604020202020204"/>
            </a:endParaRPr>
          </a:p>
          <a:p>
            <a:pPr marL="509905" indent="-483870">
              <a:lnSpc>
                <a:spcPct val="100000"/>
              </a:lnSpc>
              <a:buAutoNum type="arabicPeriod"/>
              <a:tabLst>
                <a:tab pos="509905" algn="l"/>
                <a:tab pos="510540" algn="l"/>
              </a:tabLst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Reduce redundant</a:t>
            </a:r>
            <a:r>
              <a:rPr sz="2400" b="1" spc="-8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efforts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2948" y="4346789"/>
            <a:ext cx="6410325" cy="1179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5935" indent="-483870">
              <a:lnSpc>
                <a:spcPct val="100000"/>
              </a:lnSpc>
              <a:spcBef>
                <a:spcPts val="100"/>
              </a:spcBef>
              <a:buAutoNum type="arabicPeriod" startAt="4"/>
              <a:tabLst>
                <a:tab pos="495300" algn="l"/>
                <a:tab pos="496570" algn="l"/>
              </a:tabLst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Keep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track of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all</a:t>
            </a:r>
            <a:r>
              <a:rPr sz="2400" b="1" spc="-2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information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31F20"/>
              </a:buClr>
              <a:buFont typeface="Arial" panose="020B0604020202020204"/>
              <a:buAutoNum type="arabicPeriod" startAt="4"/>
            </a:pPr>
            <a:endParaRPr sz="2850">
              <a:latin typeface="Arial" panose="020B0604020202020204"/>
              <a:cs typeface="Arial" panose="020B0604020202020204"/>
            </a:endParaRPr>
          </a:p>
          <a:p>
            <a:pPr marL="500380" indent="-483870">
              <a:lnSpc>
                <a:spcPct val="100000"/>
              </a:lnSpc>
              <a:buAutoNum type="arabicPeriod" startAt="4"/>
              <a:tabLst>
                <a:tab pos="500380" algn="l"/>
                <a:tab pos="501015" algn="l"/>
              </a:tabLst>
            </a:pP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Search for important information</a:t>
            </a:r>
            <a:r>
              <a:rPr sz="2400" b="1" spc="-1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quickly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8927" y="6557809"/>
            <a:ext cx="280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7.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8376" y="7332915"/>
            <a:ext cx="280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8.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5937" y="5922605"/>
            <a:ext cx="6303645" cy="2754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500380" algn="l"/>
              </a:tabLst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6.	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Learning from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mistakes and</a:t>
            </a:r>
            <a:r>
              <a:rPr sz="2400" b="1" spc="-6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improving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508000" marR="1147445">
              <a:lnSpc>
                <a:spcPct val="100000"/>
              </a:lnSpc>
              <a:spcBef>
                <a:spcPts val="1880"/>
              </a:spcBef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Reaping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benefits from</a:t>
            </a:r>
            <a:r>
              <a:rPr sz="2400" b="1" spc="-9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expertise  and</a:t>
            </a:r>
            <a:r>
              <a:rPr sz="24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experience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498475" marR="5080">
              <a:lnSpc>
                <a:spcPct val="100000"/>
              </a:lnSpc>
              <a:spcBef>
                <a:spcPts val="445"/>
              </a:spcBef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Conveying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information with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everyone</a:t>
            </a:r>
            <a:r>
              <a:rPr sz="2400" b="1" spc="-9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in  the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company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1885"/>
              </a:spcBef>
              <a:tabLst>
                <a:tab pos="495300" algn="l"/>
              </a:tabLst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9.	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Making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standardized</a:t>
            </a:r>
            <a:r>
              <a:rPr sz="2400" b="1" spc="-2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processes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61917" y="1983065"/>
            <a:ext cx="7872730" cy="5756910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065" marR="5080" indent="0">
              <a:lnSpc>
                <a:spcPts val="2840"/>
              </a:lnSpc>
              <a:spcBef>
                <a:spcPts val="225"/>
              </a:spcBef>
              <a:buNone/>
              <a:tabLst>
                <a:tab pos="610870" algn="l"/>
                <a:tab pos="611505" algn="l"/>
              </a:tabLst>
            </a:pPr>
            <a:r>
              <a:rPr lang="en-IN" sz="3600" b="1" spc="-7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10. </a:t>
            </a:r>
            <a:r>
              <a:rPr sz="3600" b="1" spc="-7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Ready-to-use </a:t>
            </a:r>
            <a:r>
              <a:rPr sz="3600" b="1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templates </a:t>
            </a:r>
            <a:r>
              <a:rPr sz="3600" b="1" spc="-7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and models </a:t>
            </a:r>
            <a:r>
              <a:rPr sz="3600" b="1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help increase </a:t>
            </a:r>
            <a:endParaRPr sz="3600" b="1" baseline="1000" dirty="0">
              <a:solidFill>
                <a:srgbClr val="231F20"/>
              </a:solidFill>
              <a:latin typeface="Arial" panose="020B0604020202020204"/>
              <a:cs typeface="Arial" panose="020B0604020202020204"/>
            </a:endParaRPr>
          </a:p>
          <a:p>
            <a:pPr marL="12065" marR="5080" indent="0">
              <a:lnSpc>
                <a:spcPts val="2840"/>
              </a:lnSpc>
              <a:spcBef>
                <a:spcPts val="225"/>
              </a:spcBef>
              <a:buNone/>
              <a:tabLst>
                <a:tab pos="610870" algn="l"/>
                <a:tab pos="611505" algn="l"/>
              </a:tabLst>
            </a:pPr>
            <a:r>
              <a:rPr sz="3600" b="1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     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  <a:sym typeface="+mn-ea"/>
              </a:rPr>
              <a:t>the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  <a:sym typeface="+mn-ea"/>
              </a:rPr>
              <a:t>speed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  <a:sym typeface="+mn-ea"/>
              </a:rPr>
              <a:t>of the</a:t>
            </a:r>
            <a:r>
              <a:rPr sz="24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  <a:sym typeface="+mn-ea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  <a:sym typeface="+mn-ea"/>
              </a:rPr>
              <a:t>work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31F20"/>
              </a:buClr>
              <a:buFont typeface="Arial" panose="020B0604020202020204"/>
              <a:buAutoNum type="arabicPeriod" startAt="10"/>
            </a:pPr>
            <a:endParaRPr sz="2200">
              <a:latin typeface="Arial" panose="020B0604020202020204"/>
              <a:cs typeface="Arial" panose="020B0604020202020204"/>
            </a:endParaRPr>
          </a:p>
          <a:p>
            <a:pPr marL="20320" marR="53340" indent="0">
              <a:lnSpc>
                <a:spcPct val="100000"/>
              </a:lnSpc>
              <a:buNone/>
              <a:tabLst>
                <a:tab pos="610870" algn="l"/>
                <a:tab pos="611505" algn="l"/>
              </a:tabLst>
            </a:pPr>
            <a:r>
              <a:rPr lang="en-IN"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11.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Deliver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better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quicker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services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or products t</a:t>
            </a:r>
            <a:r>
              <a:rPr lang="en-IN"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</a:t>
            </a:r>
            <a:endParaRPr lang="en-IN" sz="2400" b="1" dirty="0">
              <a:solidFill>
                <a:srgbClr val="231F20"/>
              </a:solidFill>
              <a:latin typeface="Arial" panose="020B0604020202020204"/>
              <a:cs typeface="Arial" panose="020B0604020202020204"/>
            </a:endParaRPr>
          </a:p>
          <a:p>
            <a:pPr marL="20320" marR="53340" indent="0">
              <a:lnSpc>
                <a:spcPct val="100000"/>
              </a:lnSpc>
              <a:buNone/>
              <a:tabLst>
                <a:tab pos="610870" algn="l"/>
                <a:tab pos="611505" algn="l"/>
              </a:tabLst>
            </a:pPr>
            <a:r>
              <a:rPr lang="en-IN"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    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  <a:sym typeface="+mn-ea"/>
              </a:rPr>
              <a:t>the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  <a:sym typeface="+mn-ea"/>
              </a:rPr>
              <a:t> clients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12065" indent="0">
              <a:lnSpc>
                <a:spcPct val="100000"/>
              </a:lnSpc>
              <a:spcBef>
                <a:spcPts val="1810"/>
              </a:spcBef>
              <a:buNone/>
              <a:tabLst>
                <a:tab pos="610870" algn="l"/>
                <a:tab pos="611505" algn="l"/>
              </a:tabLst>
            </a:pPr>
            <a:r>
              <a:rPr lang="en-IN"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12.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Growth, innovation,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2400" b="1" spc="-1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creativity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 marL="12065" indent="0">
              <a:lnSpc>
                <a:spcPct val="100000"/>
              </a:lnSpc>
              <a:spcBef>
                <a:spcPts val="2195"/>
              </a:spcBef>
              <a:buNone/>
              <a:tabLst>
                <a:tab pos="610870" algn="l"/>
                <a:tab pos="611505" algn="l"/>
              </a:tabLst>
            </a:pPr>
            <a:r>
              <a:rPr lang="en-IN"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13.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Save time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other</a:t>
            </a:r>
            <a:r>
              <a:rPr sz="2400" b="1" spc="-1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resources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231F20"/>
              </a:buClr>
              <a:buFont typeface="Arial" panose="020B0604020202020204"/>
              <a:buAutoNum type="arabicPeriod" startAt="10"/>
            </a:pPr>
            <a:endParaRPr sz="2650">
              <a:latin typeface="Arial" panose="020B0604020202020204"/>
              <a:cs typeface="Arial" panose="020B0604020202020204"/>
            </a:endParaRPr>
          </a:p>
          <a:p>
            <a:pPr marL="12065" indent="0">
              <a:lnSpc>
                <a:spcPct val="100000"/>
              </a:lnSpc>
              <a:buNone/>
              <a:tabLst>
                <a:tab pos="610870" algn="l"/>
                <a:tab pos="611505" algn="l"/>
              </a:tabLst>
            </a:pPr>
            <a:r>
              <a:rPr lang="en-IN"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14.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Get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more customers and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increase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retention</a:t>
            </a:r>
            <a:r>
              <a:rPr sz="2400" b="1" spc="-7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rates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31F20"/>
              </a:buClr>
              <a:buFont typeface="Arial" panose="020B0604020202020204"/>
              <a:buAutoNum type="arabicPeriod" startAt="10"/>
            </a:pPr>
            <a:endParaRPr sz="2400">
              <a:latin typeface="Arial" panose="020B0604020202020204"/>
              <a:cs typeface="Arial" panose="020B0604020202020204"/>
            </a:endParaRPr>
          </a:p>
          <a:p>
            <a:pPr marL="12065" marR="662940" indent="0">
              <a:lnSpc>
                <a:spcPts val="2840"/>
              </a:lnSpc>
              <a:buNone/>
              <a:tabLst>
                <a:tab pos="610870" algn="l"/>
                <a:tab pos="611505" algn="l"/>
              </a:tabLst>
            </a:pPr>
            <a:r>
              <a:rPr lang="en-IN" sz="3600" b="1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15. </a:t>
            </a:r>
            <a:r>
              <a:rPr sz="3600" b="1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Faster training </a:t>
            </a:r>
            <a:r>
              <a:rPr sz="3600" b="1" spc="-7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3600" b="1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onboarding processes</a:t>
            </a:r>
            <a:r>
              <a:rPr sz="3600" b="1" spc="-142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600" b="1" baseline="100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for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new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endParaRPr sz="2400" b="1" spc="-5" dirty="0">
              <a:solidFill>
                <a:srgbClr val="231F20"/>
              </a:solidFill>
              <a:latin typeface="Arial" panose="020B0604020202020204"/>
              <a:cs typeface="Arial" panose="020B0604020202020204"/>
            </a:endParaRPr>
          </a:p>
          <a:p>
            <a:pPr marL="12065" marR="662940" indent="0">
              <a:lnSpc>
                <a:spcPts val="2840"/>
              </a:lnSpc>
              <a:buNone/>
              <a:tabLst>
                <a:tab pos="610870" algn="l"/>
                <a:tab pos="611505" algn="l"/>
              </a:tabLst>
            </a:pP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  <a:sym typeface="+mn-ea"/>
              </a:rPr>
              <a:t>      joinees</a:t>
            </a:r>
            <a:endParaRPr sz="24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231F20"/>
              </a:buClr>
              <a:buFont typeface="Arial" panose="020B0604020202020204"/>
              <a:buAutoNum type="arabicPeriod" startAt="10"/>
            </a:pPr>
            <a:endParaRPr sz="2400" b="1" dirty="0">
              <a:solidFill>
                <a:srgbClr val="231F20"/>
              </a:solidFill>
              <a:latin typeface="Arial" panose="020B0604020202020204"/>
              <a:cs typeface="Arial" panose="020B0604020202020204"/>
            </a:endParaRPr>
          </a:p>
          <a:p>
            <a:pPr indent="0">
              <a:lnSpc>
                <a:spcPct val="100000"/>
              </a:lnSpc>
              <a:spcBef>
                <a:spcPts val="45"/>
              </a:spcBef>
              <a:buClr>
                <a:srgbClr val="231F20"/>
              </a:buClr>
              <a:buFont typeface="Arial" panose="020B0604020202020204"/>
              <a:buNone/>
            </a:pPr>
            <a:r>
              <a:rPr lang="en-IN"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16.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Increased </a:t>
            </a: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collaboration and</a:t>
            </a:r>
            <a:r>
              <a:rPr sz="2400" b="1" spc="-1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teams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3804" y="3566196"/>
            <a:ext cx="2800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3.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13747" y="3552176"/>
            <a:ext cx="4549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Better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decision-making</a:t>
            </a:r>
            <a:r>
              <a:rPr sz="2400" b="1" spc="-9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24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powers</a:t>
            </a:r>
            <a:endParaRPr sz="2400"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000" cy="16907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6072" y="406008"/>
            <a:ext cx="13368019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600" spc="-5" dirty="0">
                <a:solidFill>
                  <a:srgbClr val="FFFFFF"/>
                </a:solidFill>
              </a:rPr>
              <a:t>5). </a:t>
            </a:r>
            <a:r>
              <a:rPr sz="4600" dirty="0">
                <a:solidFill>
                  <a:srgbClr val="FFFFFF"/>
                </a:solidFill>
              </a:rPr>
              <a:t>Features Of </a:t>
            </a:r>
            <a:r>
              <a:rPr sz="4600" spc="-5" dirty="0">
                <a:solidFill>
                  <a:srgbClr val="FFFFFF"/>
                </a:solidFill>
              </a:rPr>
              <a:t>Knowledge Management</a:t>
            </a:r>
            <a:r>
              <a:rPr sz="4600" spc="-85" dirty="0">
                <a:solidFill>
                  <a:srgbClr val="FFFFFF"/>
                </a:solidFill>
              </a:rPr>
              <a:t> </a:t>
            </a:r>
            <a:r>
              <a:rPr sz="4600" dirty="0">
                <a:solidFill>
                  <a:srgbClr val="FFFFFF"/>
                </a:solidFill>
              </a:rPr>
              <a:t>System</a:t>
            </a:r>
            <a:endParaRPr sz="4600"/>
          </a:p>
        </p:txBody>
      </p:sp>
      <p:sp>
        <p:nvSpPr>
          <p:cNvPr id="4" name="object 4"/>
          <p:cNvSpPr txBox="1"/>
          <p:nvPr/>
        </p:nvSpPr>
        <p:spPr>
          <a:xfrm>
            <a:off x="351845" y="6650522"/>
            <a:ext cx="7780020" cy="1829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29000"/>
              </a:lnSpc>
              <a:spcBef>
                <a:spcPts val="95"/>
              </a:spcBef>
            </a:pPr>
            <a:r>
              <a:rPr sz="46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5.Customer support section  6.Intellectual</a:t>
            </a:r>
            <a:r>
              <a:rPr sz="4600" b="1" spc="-1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6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property</a:t>
            </a:r>
            <a:endParaRPr sz="4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336085" y="1752215"/>
            <a:ext cx="13574394" cy="50666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</a:pPr>
            <a:r>
              <a:rPr dirty="0"/>
              <a:t>This will help </a:t>
            </a:r>
            <a:r>
              <a:rPr spc="-5" dirty="0"/>
              <a:t>you </a:t>
            </a:r>
            <a:r>
              <a:rPr dirty="0"/>
              <a:t>understand the features of </a:t>
            </a:r>
            <a:r>
              <a:rPr spc="-5" dirty="0"/>
              <a:t>your knowledge management  system so </a:t>
            </a:r>
            <a:r>
              <a:rPr dirty="0"/>
              <a:t>that </a:t>
            </a:r>
            <a:r>
              <a:rPr spc="-5" dirty="0"/>
              <a:t>you know </a:t>
            </a:r>
            <a:r>
              <a:rPr dirty="0"/>
              <a:t>if it will work in </a:t>
            </a:r>
            <a:r>
              <a:rPr spc="-5" dirty="0"/>
              <a:t>retaining customers </a:t>
            </a:r>
            <a:r>
              <a:rPr dirty="0"/>
              <a:t>or</a:t>
            </a:r>
            <a:r>
              <a:rPr spc="-45" dirty="0"/>
              <a:t> </a:t>
            </a:r>
            <a:r>
              <a:rPr dirty="0"/>
              <a:t>not.</a:t>
            </a:r>
            <a:endParaRPr dirty="0"/>
          </a:p>
          <a:p>
            <a:pPr marL="26670" marR="5490210">
              <a:lnSpc>
                <a:spcPct val="128000"/>
              </a:lnSpc>
              <a:spcBef>
                <a:spcPts val="775"/>
              </a:spcBef>
            </a:pPr>
            <a:r>
              <a:rPr sz="4600" spc="-5" dirty="0"/>
              <a:t>1.Strong search</a:t>
            </a:r>
            <a:r>
              <a:rPr sz="4600" spc="-95" dirty="0"/>
              <a:t> </a:t>
            </a:r>
            <a:r>
              <a:rPr sz="4600" dirty="0"/>
              <a:t>functionality  </a:t>
            </a:r>
            <a:endParaRPr sz="4600" dirty="0"/>
          </a:p>
          <a:p>
            <a:pPr marL="26670" marR="5490210">
              <a:lnSpc>
                <a:spcPct val="128000"/>
              </a:lnSpc>
              <a:spcBef>
                <a:spcPts val="775"/>
              </a:spcBef>
            </a:pPr>
            <a:r>
              <a:rPr sz="4600" spc="-5" dirty="0"/>
              <a:t>2.Cost-effective</a:t>
            </a:r>
            <a:endParaRPr sz="4600"/>
          </a:p>
          <a:p>
            <a:pPr marL="26670">
              <a:lnSpc>
                <a:spcPct val="100000"/>
              </a:lnSpc>
              <a:spcBef>
                <a:spcPts val="1560"/>
              </a:spcBef>
            </a:pPr>
            <a:r>
              <a:rPr sz="4600" spc="-5" dirty="0"/>
              <a:t>3.Scalable</a:t>
            </a:r>
            <a:endParaRPr sz="4600"/>
          </a:p>
          <a:p>
            <a:pPr marL="26670">
              <a:lnSpc>
                <a:spcPct val="100000"/>
              </a:lnSpc>
              <a:spcBef>
                <a:spcPts val="1560"/>
              </a:spcBef>
            </a:pPr>
            <a:r>
              <a:rPr sz="4600" spc="-5" dirty="0"/>
              <a:t>4.Accessible from any</a:t>
            </a:r>
            <a:r>
              <a:rPr sz="4600" spc="-10" dirty="0"/>
              <a:t> </a:t>
            </a:r>
            <a:r>
              <a:rPr sz="4600" dirty="0"/>
              <a:t>device</a:t>
            </a:r>
            <a:endParaRPr sz="4600"/>
          </a:p>
        </p:txBody>
      </p:sp>
      <p:sp>
        <p:nvSpPr>
          <p:cNvPr id="6" name="object 6"/>
          <p:cNvSpPr/>
          <p:nvPr/>
        </p:nvSpPr>
        <p:spPr>
          <a:xfrm>
            <a:off x="13306739" y="4397340"/>
            <a:ext cx="2520315" cy="2520315"/>
          </a:xfrm>
          <a:custGeom>
            <a:avLst/>
            <a:gdLst/>
            <a:ahLst/>
            <a:cxnLst/>
            <a:rect l="l" t="t" r="r" b="b"/>
            <a:pathLst>
              <a:path w="2520315" h="2520315">
                <a:moveTo>
                  <a:pt x="1259890" y="0"/>
                </a:moveTo>
                <a:lnTo>
                  <a:pt x="1211565" y="909"/>
                </a:lnTo>
                <a:lnTo>
                  <a:pt x="1163699" y="3617"/>
                </a:lnTo>
                <a:lnTo>
                  <a:pt x="1116326" y="8090"/>
                </a:lnTo>
                <a:lnTo>
                  <a:pt x="1069479" y="14295"/>
                </a:lnTo>
                <a:lnTo>
                  <a:pt x="1023190" y="22200"/>
                </a:lnTo>
                <a:lnTo>
                  <a:pt x="977491" y="31773"/>
                </a:lnTo>
                <a:lnTo>
                  <a:pt x="932415" y="42980"/>
                </a:lnTo>
                <a:lnTo>
                  <a:pt x="887995" y="55790"/>
                </a:lnTo>
                <a:lnTo>
                  <a:pt x="844264" y="70168"/>
                </a:lnTo>
                <a:lnTo>
                  <a:pt x="801253" y="86084"/>
                </a:lnTo>
                <a:lnTo>
                  <a:pt x="758997" y="103504"/>
                </a:lnTo>
                <a:lnTo>
                  <a:pt x="717527" y="122395"/>
                </a:lnTo>
                <a:lnTo>
                  <a:pt x="676875" y="142725"/>
                </a:lnTo>
                <a:lnTo>
                  <a:pt x="637076" y="164462"/>
                </a:lnTo>
                <a:lnTo>
                  <a:pt x="598160" y="187572"/>
                </a:lnTo>
                <a:lnTo>
                  <a:pt x="560162" y="212024"/>
                </a:lnTo>
                <a:lnTo>
                  <a:pt x="523113" y="237783"/>
                </a:lnTo>
                <a:lnTo>
                  <a:pt x="487046" y="264819"/>
                </a:lnTo>
                <a:lnTo>
                  <a:pt x="451994" y="293097"/>
                </a:lnTo>
                <a:lnTo>
                  <a:pt x="417989" y="322586"/>
                </a:lnTo>
                <a:lnTo>
                  <a:pt x="385064" y="353254"/>
                </a:lnTo>
                <a:lnTo>
                  <a:pt x="353252" y="385066"/>
                </a:lnTo>
                <a:lnTo>
                  <a:pt x="322585" y="417991"/>
                </a:lnTo>
                <a:lnTo>
                  <a:pt x="293096" y="451996"/>
                </a:lnTo>
                <a:lnTo>
                  <a:pt x="264818" y="487048"/>
                </a:lnTo>
                <a:lnTo>
                  <a:pt x="237782" y="523116"/>
                </a:lnTo>
                <a:lnTo>
                  <a:pt x="212023" y="560165"/>
                </a:lnTo>
                <a:lnTo>
                  <a:pt x="187572" y="598164"/>
                </a:lnTo>
                <a:lnTo>
                  <a:pt x="164462" y="637080"/>
                </a:lnTo>
                <a:lnTo>
                  <a:pt x="142725" y="676880"/>
                </a:lnTo>
                <a:lnTo>
                  <a:pt x="122395" y="717531"/>
                </a:lnTo>
                <a:lnTo>
                  <a:pt x="103504" y="759002"/>
                </a:lnTo>
                <a:lnTo>
                  <a:pt x="86084" y="801259"/>
                </a:lnTo>
                <a:lnTo>
                  <a:pt x="70168" y="844270"/>
                </a:lnTo>
                <a:lnTo>
                  <a:pt x="55790" y="888002"/>
                </a:lnTo>
                <a:lnTo>
                  <a:pt x="42980" y="932422"/>
                </a:lnTo>
                <a:lnTo>
                  <a:pt x="31773" y="977499"/>
                </a:lnTo>
                <a:lnTo>
                  <a:pt x="22200" y="1023198"/>
                </a:lnTo>
                <a:lnTo>
                  <a:pt x="14295" y="1069489"/>
                </a:lnTo>
                <a:lnTo>
                  <a:pt x="8090" y="1116337"/>
                </a:lnTo>
                <a:lnTo>
                  <a:pt x="3617" y="1163710"/>
                </a:lnTo>
                <a:lnTo>
                  <a:pt x="909" y="1211577"/>
                </a:lnTo>
                <a:lnTo>
                  <a:pt x="0" y="1259903"/>
                </a:lnTo>
                <a:lnTo>
                  <a:pt x="909" y="1308229"/>
                </a:lnTo>
                <a:lnTo>
                  <a:pt x="3617" y="1356096"/>
                </a:lnTo>
                <a:lnTo>
                  <a:pt x="8090" y="1403469"/>
                </a:lnTo>
                <a:lnTo>
                  <a:pt x="14295" y="1450317"/>
                </a:lnTo>
                <a:lnTo>
                  <a:pt x="22200" y="1496607"/>
                </a:lnTo>
                <a:lnTo>
                  <a:pt x="31773" y="1542307"/>
                </a:lnTo>
                <a:lnTo>
                  <a:pt x="42980" y="1587383"/>
                </a:lnTo>
                <a:lnTo>
                  <a:pt x="55790" y="1631803"/>
                </a:lnTo>
                <a:lnTo>
                  <a:pt x="70168" y="1675535"/>
                </a:lnTo>
                <a:lnTo>
                  <a:pt x="86084" y="1718545"/>
                </a:lnTo>
                <a:lnTo>
                  <a:pt x="103504" y="1760802"/>
                </a:lnTo>
                <a:lnTo>
                  <a:pt x="122395" y="1802272"/>
                </a:lnTo>
                <a:lnTo>
                  <a:pt x="142725" y="1842924"/>
                </a:lnTo>
                <a:lnTo>
                  <a:pt x="164462" y="1882723"/>
                </a:lnTo>
                <a:lnTo>
                  <a:pt x="187572" y="1921639"/>
                </a:lnTo>
                <a:lnTo>
                  <a:pt x="212023" y="1959637"/>
                </a:lnTo>
                <a:lnTo>
                  <a:pt x="237782" y="1996686"/>
                </a:lnTo>
                <a:lnTo>
                  <a:pt x="264818" y="2032753"/>
                </a:lnTo>
                <a:lnTo>
                  <a:pt x="293096" y="2067805"/>
                </a:lnTo>
                <a:lnTo>
                  <a:pt x="322585" y="2101809"/>
                </a:lnTo>
                <a:lnTo>
                  <a:pt x="353252" y="2134734"/>
                </a:lnTo>
                <a:lnTo>
                  <a:pt x="385064" y="2166546"/>
                </a:lnTo>
                <a:lnTo>
                  <a:pt x="417989" y="2197212"/>
                </a:lnTo>
                <a:lnTo>
                  <a:pt x="451994" y="2226701"/>
                </a:lnTo>
                <a:lnTo>
                  <a:pt x="487046" y="2254979"/>
                </a:lnTo>
                <a:lnTo>
                  <a:pt x="523113" y="2282014"/>
                </a:lnTo>
                <a:lnTo>
                  <a:pt x="560162" y="2307774"/>
                </a:lnTo>
                <a:lnTo>
                  <a:pt x="598160" y="2332225"/>
                </a:lnTo>
                <a:lnTo>
                  <a:pt x="637076" y="2355334"/>
                </a:lnTo>
                <a:lnTo>
                  <a:pt x="676875" y="2377071"/>
                </a:lnTo>
                <a:lnTo>
                  <a:pt x="717527" y="2397401"/>
                </a:lnTo>
                <a:lnTo>
                  <a:pt x="758997" y="2416291"/>
                </a:lnTo>
                <a:lnTo>
                  <a:pt x="801253" y="2433711"/>
                </a:lnTo>
                <a:lnTo>
                  <a:pt x="844264" y="2449626"/>
                </a:lnTo>
                <a:lnTo>
                  <a:pt x="887995" y="2464005"/>
                </a:lnTo>
                <a:lnTo>
                  <a:pt x="932415" y="2476814"/>
                </a:lnTo>
                <a:lnTo>
                  <a:pt x="977491" y="2488021"/>
                </a:lnTo>
                <a:lnTo>
                  <a:pt x="1023190" y="2497593"/>
                </a:lnTo>
                <a:lnTo>
                  <a:pt x="1069479" y="2505499"/>
                </a:lnTo>
                <a:lnTo>
                  <a:pt x="1116326" y="2511704"/>
                </a:lnTo>
                <a:lnTo>
                  <a:pt x="1163699" y="2516176"/>
                </a:lnTo>
                <a:lnTo>
                  <a:pt x="1211565" y="2518884"/>
                </a:lnTo>
                <a:lnTo>
                  <a:pt x="1259890" y="2519794"/>
                </a:lnTo>
                <a:lnTo>
                  <a:pt x="1308218" y="2518884"/>
                </a:lnTo>
                <a:lnTo>
                  <a:pt x="1356085" y="2516176"/>
                </a:lnTo>
                <a:lnTo>
                  <a:pt x="1403459" y="2511704"/>
                </a:lnTo>
                <a:lnTo>
                  <a:pt x="1450308" y="2505499"/>
                </a:lnTo>
                <a:lnTo>
                  <a:pt x="1496598" y="2497593"/>
                </a:lnTo>
                <a:lnTo>
                  <a:pt x="1542299" y="2488021"/>
                </a:lnTo>
                <a:lnTo>
                  <a:pt x="1587375" y="2476814"/>
                </a:lnTo>
                <a:lnTo>
                  <a:pt x="1631796" y="2464005"/>
                </a:lnTo>
                <a:lnTo>
                  <a:pt x="1675528" y="2449626"/>
                </a:lnTo>
                <a:lnTo>
                  <a:pt x="1718539" y="2433711"/>
                </a:lnTo>
                <a:lnTo>
                  <a:pt x="1760797" y="2416291"/>
                </a:lnTo>
                <a:lnTo>
                  <a:pt x="1802267" y="2397401"/>
                </a:lnTo>
                <a:lnTo>
                  <a:pt x="1842919" y="2377071"/>
                </a:lnTo>
                <a:lnTo>
                  <a:pt x="1882719" y="2355334"/>
                </a:lnTo>
                <a:lnTo>
                  <a:pt x="1921635" y="2332225"/>
                </a:lnTo>
                <a:lnTo>
                  <a:pt x="1959634" y="2307774"/>
                </a:lnTo>
                <a:lnTo>
                  <a:pt x="1996683" y="2282014"/>
                </a:lnTo>
                <a:lnTo>
                  <a:pt x="2032750" y="2254979"/>
                </a:lnTo>
                <a:lnTo>
                  <a:pt x="2067803" y="2226701"/>
                </a:lnTo>
                <a:lnTo>
                  <a:pt x="2101807" y="2197212"/>
                </a:lnTo>
                <a:lnTo>
                  <a:pt x="2134732" y="2166546"/>
                </a:lnTo>
                <a:lnTo>
                  <a:pt x="2166544" y="2134734"/>
                </a:lnTo>
                <a:lnTo>
                  <a:pt x="2197211" y="2101809"/>
                </a:lnTo>
                <a:lnTo>
                  <a:pt x="2226700" y="2067805"/>
                </a:lnTo>
                <a:lnTo>
                  <a:pt x="2254978" y="2032753"/>
                </a:lnTo>
                <a:lnTo>
                  <a:pt x="2282014" y="1996686"/>
                </a:lnTo>
                <a:lnTo>
                  <a:pt x="2307773" y="1959637"/>
                </a:lnTo>
                <a:lnTo>
                  <a:pt x="2332224" y="1921639"/>
                </a:lnTo>
                <a:lnTo>
                  <a:pt x="2355334" y="1882723"/>
                </a:lnTo>
                <a:lnTo>
                  <a:pt x="2377070" y="1842924"/>
                </a:lnTo>
                <a:lnTo>
                  <a:pt x="2397400" y="1802272"/>
                </a:lnTo>
                <a:lnTo>
                  <a:pt x="2416291" y="1760802"/>
                </a:lnTo>
                <a:lnTo>
                  <a:pt x="2433711" y="1718545"/>
                </a:lnTo>
                <a:lnTo>
                  <a:pt x="2449626" y="1675535"/>
                </a:lnTo>
                <a:lnTo>
                  <a:pt x="2464005" y="1631803"/>
                </a:lnTo>
                <a:lnTo>
                  <a:pt x="2476814" y="1587383"/>
                </a:lnTo>
                <a:lnTo>
                  <a:pt x="2488021" y="1542307"/>
                </a:lnTo>
                <a:lnTo>
                  <a:pt x="2497593" y="1496607"/>
                </a:lnTo>
                <a:lnTo>
                  <a:pt x="2505499" y="1450317"/>
                </a:lnTo>
                <a:lnTo>
                  <a:pt x="2511704" y="1403469"/>
                </a:lnTo>
                <a:lnTo>
                  <a:pt x="2516176" y="1356096"/>
                </a:lnTo>
                <a:lnTo>
                  <a:pt x="2518884" y="1308229"/>
                </a:lnTo>
                <a:lnTo>
                  <a:pt x="2519794" y="1259903"/>
                </a:lnTo>
                <a:lnTo>
                  <a:pt x="2518884" y="1211577"/>
                </a:lnTo>
                <a:lnTo>
                  <a:pt x="2516176" y="1163710"/>
                </a:lnTo>
                <a:lnTo>
                  <a:pt x="2511704" y="1116337"/>
                </a:lnTo>
                <a:lnTo>
                  <a:pt x="2505499" y="1069489"/>
                </a:lnTo>
                <a:lnTo>
                  <a:pt x="2497593" y="1023198"/>
                </a:lnTo>
                <a:lnTo>
                  <a:pt x="2488021" y="977499"/>
                </a:lnTo>
                <a:lnTo>
                  <a:pt x="2476814" y="932422"/>
                </a:lnTo>
                <a:lnTo>
                  <a:pt x="2464005" y="888002"/>
                </a:lnTo>
                <a:lnTo>
                  <a:pt x="2449626" y="844270"/>
                </a:lnTo>
                <a:lnTo>
                  <a:pt x="2433711" y="801259"/>
                </a:lnTo>
                <a:lnTo>
                  <a:pt x="2416291" y="759002"/>
                </a:lnTo>
                <a:lnTo>
                  <a:pt x="2397400" y="717531"/>
                </a:lnTo>
                <a:lnTo>
                  <a:pt x="2377070" y="676880"/>
                </a:lnTo>
                <a:lnTo>
                  <a:pt x="2355334" y="637080"/>
                </a:lnTo>
                <a:lnTo>
                  <a:pt x="2332224" y="598164"/>
                </a:lnTo>
                <a:lnTo>
                  <a:pt x="2307773" y="560165"/>
                </a:lnTo>
                <a:lnTo>
                  <a:pt x="2282014" y="523116"/>
                </a:lnTo>
                <a:lnTo>
                  <a:pt x="2254978" y="487048"/>
                </a:lnTo>
                <a:lnTo>
                  <a:pt x="2226700" y="451996"/>
                </a:lnTo>
                <a:lnTo>
                  <a:pt x="2197211" y="417991"/>
                </a:lnTo>
                <a:lnTo>
                  <a:pt x="2166544" y="385066"/>
                </a:lnTo>
                <a:lnTo>
                  <a:pt x="2134732" y="353254"/>
                </a:lnTo>
                <a:lnTo>
                  <a:pt x="2101807" y="322586"/>
                </a:lnTo>
                <a:lnTo>
                  <a:pt x="2067803" y="293097"/>
                </a:lnTo>
                <a:lnTo>
                  <a:pt x="2032750" y="264819"/>
                </a:lnTo>
                <a:lnTo>
                  <a:pt x="1996683" y="237783"/>
                </a:lnTo>
                <a:lnTo>
                  <a:pt x="1959634" y="212024"/>
                </a:lnTo>
                <a:lnTo>
                  <a:pt x="1921635" y="187572"/>
                </a:lnTo>
                <a:lnTo>
                  <a:pt x="1882719" y="164462"/>
                </a:lnTo>
                <a:lnTo>
                  <a:pt x="1842919" y="142725"/>
                </a:lnTo>
                <a:lnTo>
                  <a:pt x="1802267" y="122395"/>
                </a:lnTo>
                <a:lnTo>
                  <a:pt x="1760797" y="103504"/>
                </a:lnTo>
                <a:lnTo>
                  <a:pt x="1718539" y="86084"/>
                </a:lnTo>
                <a:lnTo>
                  <a:pt x="1675528" y="70168"/>
                </a:lnTo>
                <a:lnTo>
                  <a:pt x="1631796" y="55790"/>
                </a:lnTo>
                <a:lnTo>
                  <a:pt x="1587375" y="42980"/>
                </a:lnTo>
                <a:lnTo>
                  <a:pt x="1542299" y="31773"/>
                </a:lnTo>
                <a:lnTo>
                  <a:pt x="1496598" y="22200"/>
                </a:lnTo>
                <a:lnTo>
                  <a:pt x="1450308" y="14295"/>
                </a:lnTo>
                <a:lnTo>
                  <a:pt x="1403459" y="8090"/>
                </a:lnTo>
                <a:lnTo>
                  <a:pt x="1356085" y="3617"/>
                </a:lnTo>
                <a:lnTo>
                  <a:pt x="1308218" y="909"/>
                </a:lnTo>
                <a:lnTo>
                  <a:pt x="1259890" y="0"/>
                </a:lnTo>
                <a:close/>
              </a:path>
            </a:pathLst>
          </a:custGeom>
          <a:solidFill>
            <a:srgbClr val="FDD2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041142" y="3528444"/>
            <a:ext cx="2520315" cy="2520315"/>
          </a:xfrm>
          <a:custGeom>
            <a:avLst/>
            <a:gdLst/>
            <a:ahLst/>
            <a:cxnLst/>
            <a:rect l="l" t="t" r="r" b="b"/>
            <a:pathLst>
              <a:path w="2520315" h="2520315">
                <a:moveTo>
                  <a:pt x="1259890" y="0"/>
                </a:moveTo>
                <a:lnTo>
                  <a:pt x="1211565" y="909"/>
                </a:lnTo>
                <a:lnTo>
                  <a:pt x="1163699" y="3617"/>
                </a:lnTo>
                <a:lnTo>
                  <a:pt x="1116326" y="8090"/>
                </a:lnTo>
                <a:lnTo>
                  <a:pt x="1069479" y="14295"/>
                </a:lnTo>
                <a:lnTo>
                  <a:pt x="1023190" y="22200"/>
                </a:lnTo>
                <a:lnTo>
                  <a:pt x="977491" y="31772"/>
                </a:lnTo>
                <a:lnTo>
                  <a:pt x="932415" y="42979"/>
                </a:lnTo>
                <a:lnTo>
                  <a:pt x="887995" y="55789"/>
                </a:lnTo>
                <a:lnTo>
                  <a:pt x="844264" y="70167"/>
                </a:lnTo>
                <a:lnTo>
                  <a:pt x="801253" y="86083"/>
                </a:lnTo>
                <a:lnTo>
                  <a:pt x="758997" y="103502"/>
                </a:lnTo>
                <a:lnTo>
                  <a:pt x="717527" y="122393"/>
                </a:lnTo>
                <a:lnTo>
                  <a:pt x="676875" y="142723"/>
                </a:lnTo>
                <a:lnTo>
                  <a:pt x="637076" y="164459"/>
                </a:lnTo>
                <a:lnTo>
                  <a:pt x="598160" y="187569"/>
                </a:lnTo>
                <a:lnTo>
                  <a:pt x="560162" y="212020"/>
                </a:lnTo>
                <a:lnTo>
                  <a:pt x="523113" y="237780"/>
                </a:lnTo>
                <a:lnTo>
                  <a:pt x="487046" y="264815"/>
                </a:lnTo>
                <a:lnTo>
                  <a:pt x="451994" y="293093"/>
                </a:lnTo>
                <a:lnTo>
                  <a:pt x="417989" y="322582"/>
                </a:lnTo>
                <a:lnTo>
                  <a:pt x="385064" y="353249"/>
                </a:lnTo>
                <a:lnTo>
                  <a:pt x="353252" y="385061"/>
                </a:lnTo>
                <a:lnTo>
                  <a:pt x="322585" y="417986"/>
                </a:lnTo>
                <a:lnTo>
                  <a:pt x="293096" y="451991"/>
                </a:lnTo>
                <a:lnTo>
                  <a:pt x="264818" y="487043"/>
                </a:lnTo>
                <a:lnTo>
                  <a:pt x="237782" y="523110"/>
                </a:lnTo>
                <a:lnTo>
                  <a:pt x="212023" y="560159"/>
                </a:lnTo>
                <a:lnTo>
                  <a:pt x="187572" y="598158"/>
                </a:lnTo>
                <a:lnTo>
                  <a:pt x="164462" y="637074"/>
                </a:lnTo>
                <a:lnTo>
                  <a:pt x="142725" y="676874"/>
                </a:lnTo>
                <a:lnTo>
                  <a:pt x="122395" y="717526"/>
                </a:lnTo>
                <a:lnTo>
                  <a:pt x="103504" y="758997"/>
                </a:lnTo>
                <a:lnTo>
                  <a:pt x="86084" y="801254"/>
                </a:lnTo>
                <a:lnTo>
                  <a:pt x="70168" y="844265"/>
                </a:lnTo>
                <a:lnTo>
                  <a:pt x="55790" y="887997"/>
                </a:lnTo>
                <a:lnTo>
                  <a:pt x="42980" y="932418"/>
                </a:lnTo>
                <a:lnTo>
                  <a:pt x="31773" y="977495"/>
                </a:lnTo>
                <a:lnTo>
                  <a:pt x="22200" y="1023195"/>
                </a:lnTo>
                <a:lnTo>
                  <a:pt x="14295" y="1069486"/>
                </a:lnTo>
                <a:lnTo>
                  <a:pt x="8090" y="1116334"/>
                </a:lnTo>
                <a:lnTo>
                  <a:pt x="3617" y="1163709"/>
                </a:lnTo>
                <a:lnTo>
                  <a:pt x="909" y="1211576"/>
                </a:lnTo>
                <a:lnTo>
                  <a:pt x="0" y="1259903"/>
                </a:lnTo>
                <a:lnTo>
                  <a:pt x="909" y="1308229"/>
                </a:lnTo>
                <a:lnTo>
                  <a:pt x="3617" y="1356096"/>
                </a:lnTo>
                <a:lnTo>
                  <a:pt x="8090" y="1403469"/>
                </a:lnTo>
                <a:lnTo>
                  <a:pt x="14295" y="1450317"/>
                </a:lnTo>
                <a:lnTo>
                  <a:pt x="22200" y="1496607"/>
                </a:lnTo>
                <a:lnTo>
                  <a:pt x="31773" y="1542307"/>
                </a:lnTo>
                <a:lnTo>
                  <a:pt x="42980" y="1587383"/>
                </a:lnTo>
                <a:lnTo>
                  <a:pt x="55790" y="1631803"/>
                </a:lnTo>
                <a:lnTo>
                  <a:pt x="70168" y="1675535"/>
                </a:lnTo>
                <a:lnTo>
                  <a:pt x="86084" y="1718545"/>
                </a:lnTo>
                <a:lnTo>
                  <a:pt x="103504" y="1760802"/>
                </a:lnTo>
                <a:lnTo>
                  <a:pt x="122395" y="1802272"/>
                </a:lnTo>
                <a:lnTo>
                  <a:pt x="142725" y="1842924"/>
                </a:lnTo>
                <a:lnTo>
                  <a:pt x="164462" y="1882723"/>
                </a:lnTo>
                <a:lnTo>
                  <a:pt x="187572" y="1921639"/>
                </a:lnTo>
                <a:lnTo>
                  <a:pt x="212023" y="1959637"/>
                </a:lnTo>
                <a:lnTo>
                  <a:pt x="237782" y="1996686"/>
                </a:lnTo>
                <a:lnTo>
                  <a:pt x="264818" y="2032753"/>
                </a:lnTo>
                <a:lnTo>
                  <a:pt x="293096" y="2067805"/>
                </a:lnTo>
                <a:lnTo>
                  <a:pt x="322585" y="2101809"/>
                </a:lnTo>
                <a:lnTo>
                  <a:pt x="353252" y="2134734"/>
                </a:lnTo>
                <a:lnTo>
                  <a:pt x="385064" y="2166546"/>
                </a:lnTo>
                <a:lnTo>
                  <a:pt x="417989" y="2197212"/>
                </a:lnTo>
                <a:lnTo>
                  <a:pt x="451994" y="2226701"/>
                </a:lnTo>
                <a:lnTo>
                  <a:pt x="487046" y="2254979"/>
                </a:lnTo>
                <a:lnTo>
                  <a:pt x="523113" y="2282014"/>
                </a:lnTo>
                <a:lnTo>
                  <a:pt x="560162" y="2307774"/>
                </a:lnTo>
                <a:lnTo>
                  <a:pt x="598160" y="2332225"/>
                </a:lnTo>
                <a:lnTo>
                  <a:pt x="637076" y="2355334"/>
                </a:lnTo>
                <a:lnTo>
                  <a:pt x="676875" y="2377071"/>
                </a:lnTo>
                <a:lnTo>
                  <a:pt x="717527" y="2397401"/>
                </a:lnTo>
                <a:lnTo>
                  <a:pt x="758997" y="2416291"/>
                </a:lnTo>
                <a:lnTo>
                  <a:pt x="801253" y="2433711"/>
                </a:lnTo>
                <a:lnTo>
                  <a:pt x="844264" y="2449626"/>
                </a:lnTo>
                <a:lnTo>
                  <a:pt x="887995" y="2464005"/>
                </a:lnTo>
                <a:lnTo>
                  <a:pt x="932415" y="2476814"/>
                </a:lnTo>
                <a:lnTo>
                  <a:pt x="977491" y="2488021"/>
                </a:lnTo>
                <a:lnTo>
                  <a:pt x="1023190" y="2497593"/>
                </a:lnTo>
                <a:lnTo>
                  <a:pt x="1069479" y="2505499"/>
                </a:lnTo>
                <a:lnTo>
                  <a:pt x="1116326" y="2511704"/>
                </a:lnTo>
                <a:lnTo>
                  <a:pt x="1163699" y="2516176"/>
                </a:lnTo>
                <a:lnTo>
                  <a:pt x="1211565" y="2518884"/>
                </a:lnTo>
                <a:lnTo>
                  <a:pt x="1259890" y="2519794"/>
                </a:lnTo>
                <a:lnTo>
                  <a:pt x="1308218" y="2518884"/>
                </a:lnTo>
                <a:lnTo>
                  <a:pt x="1356085" y="2516176"/>
                </a:lnTo>
                <a:lnTo>
                  <a:pt x="1403459" y="2511704"/>
                </a:lnTo>
                <a:lnTo>
                  <a:pt x="1450308" y="2505499"/>
                </a:lnTo>
                <a:lnTo>
                  <a:pt x="1496598" y="2497593"/>
                </a:lnTo>
                <a:lnTo>
                  <a:pt x="1542299" y="2488021"/>
                </a:lnTo>
                <a:lnTo>
                  <a:pt x="1587375" y="2476814"/>
                </a:lnTo>
                <a:lnTo>
                  <a:pt x="1631796" y="2464005"/>
                </a:lnTo>
                <a:lnTo>
                  <a:pt x="1675528" y="2449626"/>
                </a:lnTo>
                <a:lnTo>
                  <a:pt x="1718539" y="2433711"/>
                </a:lnTo>
                <a:lnTo>
                  <a:pt x="1760797" y="2416291"/>
                </a:lnTo>
                <a:lnTo>
                  <a:pt x="1802267" y="2397401"/>
                </a:lnTo>
                <a:lnTo>
                  <a:pt x="1842919" y="2377071"/>
                </a:lnTo>
                <a:lnTo>
                  <a:pt x="1882719" y="2355334"/>
                </a:lnTo>
                <a:lnTo>
                  <a:pt x="1921635" y="2332225"/>
                </a:lnTo>
                <a:lnTo>
                  <a:pt x="1959634" y="2307774"/>
                </a:lnTo>
                <a:lnTo>
                  <a:pt x="1996683" y="2282014"/>
                </a:lnTo>
                <a:lnTo>
                  <a:pt x="2032750" y="2254979"/>
                </a:lnTo>
                <a:lnTo>
                  <a:pt x="2067803" y="2226701"/>
                </a:lnTo>
                <a:lnTo>
                  <a:pt x="2101807" y="2197212"/>
                </a:lnTo>
                <a:lnTo>
                  <a:pt x="2134732" y="2166546"/>
                </a:lnTo>
                <a:lnTo>
                  <a:pt x="2166544" y="2134734"/>
                </a:lnTo>
                <a:lnTo>
                  <a:pt x="2197211" y="2101809"/>
                </a:lnTo>
                <a:lnTo>
                  <a:pt x="2226700" y="2067805"/>
                </a:lnTo>
                <a:lnTo>
                  <a:pt x="2254978" y="2032753"/>
                </a:lnTo>
                <a:lnTo>
                  <a:pt x="2282014" y="1996686"/>
                </a:lnTo>
                <a:lnTo>
                  <a:pt x="2307773" y="1959637"/>
                </a:lnTo>
                <a:lnTo>
                  <a:pt x="2332224" y="1921639"/>
                </a:lnTo>
                <a:lnTo>
                  <a:pt x="2355334" y="1882723"/>
                </a:lnTo>
                <a:lnTo>
                  <a:pt x="2377070" y="1842924"/>
                </a:lnTo>
                <a:lnTo>
                  <a:pt x="2397400" y="1802272"/>
                </a:lnTo>
                <a:lnTo>
                  <a:pt x="2416291" y="1760802"/>
                </a:lnTo>
                <a:lnTo>
                  <a:pt x="2433711" y="1718545"/>
                </a:lnTo>
                <a:lnTo>
                  <a:pt x="2449626" y="1675535"/>
                </a:lnTo>
                <a:lnTo>
                  <a:pt x="2464005" y="1631803"/>
                </a:lnTo>
                <a:lnTo>
                  <a:pt x="2476814" y="1587383"/>
                </a:lnTo>
                <a:lnTo>
                  <a:pt x="2488021" y="1542307"/>
                </a:lnTo>
                <a:lnTo>
                  <a:pt x="2497593" y="1496607"/>
                </a:lnTo>
                <a:lnTo>
                  <a:pt x="2505499" y="1450317"/>
                </a:lnTo>
                <a:lnTo>
                  <a:pt x="2511704" y="1403469"/>
                </a:lnTo>
                <a:lnTo>
                  <a:pt x="2516176" y="1356096"/>
                </a:lnTo>
                <a:lnTo>
                  <a:pt x="2518884" y="1308229"/>
                </a:lnTo>
                <a:lnTo>
                  <a:pt x="2519794" y="1259903"/>
                </a:lnTo>
                <a:lnTo>
                  <a:pt x="2518884" y="1211576"/>
                </a:lnTo>
                <a:lnTo>
                  <a:pt x="2516176" y="1163709"/>
                </a:lnTo>
                <a:lnTo>
                  <a:pt x="2511704" y="1116334"/>
                </a:lnTo>
                <a:lnTo>
                  <a:pt x="2505499" y="1069486"/>
                </a:lnTo>
                <a:lnTo>
                  <a:pt x="2497593" y="1023195"/>
                </a:lnTo>
                <a:lnTo>
                  <a:pt x="2488021" y="977495"/>
                </a:lnTo>
                <a:lnTo>
                  <a:pt x="2476814" y="932418"/>
                </a:lnTo>
                <a:lnTo>
                  <a:pt x="2464005" y="887997"/>
                </a:lnTo>
                <a:lnTo>
                  <a:pt x="2449626" y="844265"/>
                </a:lnTo>
                <a:lnTo>
                  <a:pt x="2433711" y="801254"/>
                </a:lnTo>
                <a:lnTo>
                  <a:pt x="2416291" y="758997"/>
                </a:lnTo>
                <a:lnTo>
                  <a:pt x="2397400" y="717526"/>
                </a:lnTo>
                <a:lnTo>
                  <a:pt x="2377070" y="676874"/>
                </a:lnTo>
                <a:lnTo>
                  <a:pt x="2355334" y="637074"/>
                </a:lnTo>
                <a:lnTo>
                  <a:pt x="2332224" y="598158"/>
                </a:lnTo>
                <a:lnTo>
                  <a:pt x="2307773" y="560159"/>
                </a:lnTo>
                <a:lnTo>
                  <a:pt x="2282014" y="523110"/>
                </a:lnTo>
                <a:lnTo>
                  <a:pt x="2254978" y="487043"/>
                </a:lnTo>
                <a:lnTo>
                  <a:pt x="2226700" y="451991"/>
                </a:lnTo>
                <a:lnTo>
                  <a:pt x="2197211" y="417986"/>
                </a:lnTo>
                <a:lnTo>
                  <a:pt x="2166544" y="385061"/>
                </a:lnTo>
                <a:lnTo>
                  <a:pt x="2134732" y="353249"/>
                </a:lnTo>
                <a:lnTo>
                  <a:pt x="2101807" y="322582"/>
                </a:lnTo>
                <a:lnTo>
                  <a:pt x="2067803" y="293093"/>
                </a:lnTo>
                <a:lnTo>
                  <a:pt x="2032750" y="264815"/>
                </a:lnTo>
                <a:lnTo>
                  <a:pt x="1996683" y="237780"/>
                </a:lnTo>
                <a:lnTo>
                  <a:pt x="1959634" y="212020"/>
                </a:lnTo>
                <a:lnTo>
                  <a:pt x="1921635" y="187569"/>
                </a:lnTo>
                <a:lnTo>
                  <a:pt x="1882719" y="164459"/>
                </a:lnTo>
                <a:lnTo>
                  <a:pt x="1842919" y="142723"/>
                </a:lnTo>
                <a:lnTo>
                  <a:pt x="1802267" y="122393"/>
                </a:lnTo>
                <a:lnTo>
                  <a:pt x="1760797" y="103502"/>
                </a:lnTo>
                <a:lnTo>
                  <a:pt x="1718539" y="86083"/>
                </a:lnTo>
                <a:lnTo>
                  <a:pt x="1675528" y="70167"/>
                </a:lnTo>
                <a:lnTo>
                  <a:pt x="1631796" y="55789"/>
                </a:lnTo>
                <a:lnTo>
                  <a:pt x="1587375" y="42979"/>
                </a:lnTo>
                <a:lnTo>
                  <a:pt x="1542299" y="31772"/>
                </a:lnTo>
                <a:lnTo>
                  <a:pt x="1496598" y="22200"/>
                </a:lnTo>
                <a:lnTo>
                  <a:pt x="1450308" y="14295"/>
                </a:lnTo>
                <a:lnTo>
                  <a:pt x="1403459" y="8090"/>
                </a:lnTo>
                <a:lnTo>
                  <a:pt x="1356085" y="3617"/>
                </a:lnTo>
                <a:lnTo>
                  <a:pt x="1308218" y="909"/>
                </a:lnTo>
                <a:lnTo>
                  <a:pt x="1259890" y="0"/>
                </a:lnTo>
                <a:close/>
              </a:path>
            </a:pathLst>
          </a:custGeom>
          <a:solidFill>
            <a:srgbClr val="F0638F">
              <a:alpha val="27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296534" y="7156760"/>
            <a:ext cx="4664710" cy="998219"/>
          </a:xfrm>
          <a:custGeom>
            <a:avLst/>
            <a:gdLst/>
            <a:ahLst/>
            <a:cxnLst/>
            <a:rect l="l" t="t" r="r" b="b"/>
            <a:pathLst>
              <a:path w="4664709" h="998220">
                <a:moveTo>
                  <a:pt x="4621404" y="0"/>
                </a:moveTo>
                <a:lnTo>
                  <a:pt x="43181" y="0"/>
                </a:lnTo>
                <a:lnTo>
                  <a:pt x="30590" y="1866"/>
                </a:lnTo>
                <a:lnTo>
                  <a:pt x="19288" y="7167"/>
                </a:lnTo>
                <a:lnTo>
                  <a:pt x="9950" y="15457"/>
                </a:lnTo>
                <a:lnTo>
                  <a:pt x="3252" y="26288"/>
                </a:lnTo>
                <a:lnTo>
                  <a:pt x="0" y="38606"/>
                </a:lnTo>
                <a:lnTo>
                  <a:pt x="412" y="51084"/>
                </a:lnTo>
                <a:lnTo>
                  <a:pt x="4347" y="62931"/>
                </a:lnTo>
                <a:lnTo>
                  <a:pt x="11660" y="73355"/>
                </a:lnTo>
                <a:lnTo>
                  <a:pt x="415787" y="499059"/>
                </a:lnTo>
                <a:lnTo>
                  <a:pt x="11660" y="924763"/>
                </a:lnTo>
                <a:lnTo>
                  <a:pt x="4347" y="935179"/>
                </a:lnTo>
                <a:lnTo>
                  <a:pt x="412" y="947023"/>
                </a:lnTo>
                <a:lnTo>
                  <a:pt x="0" y="959499"/>
                </a:lnTo>
                <a:lnTo>
                  <a:pt x="3252" y="971816"/>
                </a:lnTo>
                <a:lnTo>
                  <a:pt x="9950" y="982648"/>
                </a:lnTo>
                <a:lnTo>
                  <a:pt x="19288" y="990938"/>
                </a:lnTo>
                <a:lnTo>
                  <a:pt x="30590" y="996239"/>
                </a:lnTo>
                <a:lnTo>
                  <a:pt x="43181" y="998105"/>
                </a:lnTo>
                <a:lnTo>
                  <a:pt x="4621404" y="998105"/>
                </a:lnTo>
                <a:lnTo>
                  <a:pt x="4661320" y="971816"/>
                </a:lnTo>
                <a:lnTo>
                  <a:pt x="4664580" y="959499"/>
                </a:lnTo>
                <a:lnTo>
                  <a:pt x="4664168" y="947023"/>
                </a:lnTo>
                <a:lnTo>
                  <a:pt x="4660227" y="935179"/>
                </a:lnTo>
                <a:lnTo>
                  <a:pt x="4652900" y="924763"/>
                </a:lnTo>
                <a:lnTo>
                  <a:pt x="4248875" y="499059"/>
                </a:lnTo>
                <a:lnTo>
                  <a:pt x="4652900" y="73355"/>
                </a:lnTo>
                <a:lnTo>
                  <a:pt x="4660227" y="62931"/>
                </a:lnTo>
                <a:lnTo>
                  <a:pt x="4664168" y="51084"/>
                </a:lnTo>
                <a:lnTo>
                  <a:pt x="4664580" y="38606"/>
                </a:lnTo>
                <a:lnTo>
                  <a:pt x="4661320" y="26288"/>
                </a:lnTo>
                <a:lnTo>
                  <a:pt x="4654637" y="15457"/>
                </a:lnTo>
                <a:lnTo>
                  <a:pt x="4645306" y="7167"/>
                </a:lnTo>
                <a:lnTo>
                  <a:pt x="4634003" y="1866"/>
                </a:lnTo>
                <a:lnTo>
                  <a:pt x="4621404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622312" y="7026871"/>
            <a:ext cx="4578350" cy="911225"/>
          </a:xfrm>
          <a:custGeom>
            <a:avLst/>
            <a:gdLst/>
            <a:ahLst/>
            <a:cxnLst/>
            <a:rect l="l" t="t" r="r" b="b"/>
            <a:pathLst>
              <a:path w="4578350" h="911225">
                <a:moveTo>
                  <a:pt x="4578210" y="0"/>
                </a:moveTo>
                <a:lnTo>
                  <a:pt x="0" y="0"/>
                </a:lnTo>
                <a:lnTo>
                  <a:pt x="432498" y="455612"/>
                </a:lnTo>
                <a:lnTo>
                  <a:pt x="0" y="911224"/>
                </a:lnTo>
                <a:lnTo>
                  <a:pt x="4578210" y="911224"/>
                </a:lnTo>
                <a:lnTo>
                  <a:pt x="4145788" y="455612"/>
                </a:lnTo>
                <a:lnTo>
                  <a:pt x="4578210" y="0"/>
                </a:lnTo>
                <a:close/>
              </a:path>
            </a:pathLst>
          </a:custGeom>
          <a:solidFill>
            <a:srgbClr val="F689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515093" y="6981233"/>
            <a:ext cx="4664710" cy="998219"/>
          </a:xfrm>
          <a:custGeom>
            <a:avLst/>
            <a:gdLst/>
            <a:ahLst/>
            <a:cxnLst/>
            <a:rect l="l" t="t" r="r" b="b"/>
            <a:pathLst>
              <a:path w="4664709" h="998220">
                <a:moveTo>
                  <a:pt x="4621371" y="0"/>
                </a:moveTo>
                <a:lnTo>
                  <a:pt x="43161" y="0"/>
                </a:lnTo>
                <a:lnTo>
                  <a:pt x="30568" y="1862"/>
                </a:lnTo>
                <a:lnTo>
                  <a:pt x="19277" y="7158"/>
                </a:lnTo>
                <a:lnTo>
                  <a:pt x="9955" y="15446"/>
                </a:lnTo>
                <a:lnTo>
                  <a:pt x="3270" y="26289"/>
                </a:lnTo>
                <a:lnTo>
                  <a:pt x="0" y="38605"/>
                </a:lnTo>
                <a:lnTo>
                  <a:pt x="402" y="51088"/>
                </a:lnTo>
                <a:lnTo>
                  <a:pt x="4340" y="62957"/>
                </a:lnTo>
                <a:lnTo>
                  <a:pt x="11678" y="73431"/>
                </a:lnTo>
                <a:lnTo>
                  <a:pt x="415727" y="499095"/>
                </a:lnTo>
                <a:lnTo>
                  <a:pt x="11678" y="924661"/>
                </a:lnTo>
                <a:lnTo>
                  <a:pt x="4340" y="935136"/>
                </a:lnTo>
                <a:lnTo>
                  <a:pt x="402" y="947008"/>
                </a:lnTo>
                <a:lnTo>
                  <a:pt x="0" y="959492"/>
                </a:lnTo>
                <a:lnTo>
                  <a:pt x="3270" y="971804"/>
                </a:lnTo>
                <a:lnTo>
                  <a:pt x="9955" y="982650"/>
                </a:lnTo>
                <a:lnTo>
                  <a:pt x="19277" y="990947"/>
                </a:lnTo>
                <a:lnTo>
                  <a:pt x="30568" y="996251"/>
                </a:lnTo>
                <a:lnTo>
                  <a:pt x="43161" y="998118"/>
                </a:lnTo>
                <a:lnTo>
                  <a:pt x="4621371" y="998118"/>
                </a:lnTo>
                <a:lnTo>
                  <a:pt x="4661287" y="971804"/>
                </a:lnTo>
                <a:lnTo>
                  <a:pt x="4664551" y="959492"/>
                </a:lnTo>
                <a:lnTo>
                  <a:pt x="4664147" y="947008"/>
                </a:lnTo>
                <a:lnTo>
                  <a:pt x="4660211" y="935136"/>
                </a:lnTo>
                <a:lnTo>
                  <a:pt x="4652880" y="924661"/>
                </a:lnTo>
                <a:lnTo>
                  <a:pt x="4640051" y="911148"/>
                </a:lnTo>
                <a:lnTo>
                  <a:pt x="144304" y="911148"/>
                </a:lnTo>
                <a:lnTo>
                  <a:pt x="507143" y="529043"/>
                </a:lnTo>
                <a:lnTo>
                  <a:pt x="516094" y="514959"/>
                </a:lnTo>
                <a:lnTo>
                  <a:pt x="519078" y="499095"/>
                </a:lnTo>
                <a:lnTo>
                  <a:pt x="516094" y="483229"/>
                </a:lnTo>
                <a:lnTo>
                  <a:pt x="507143" y="469138"/>
                </a:lnTo>
                <a:lnTo>
                  <a:pt x="144304" y="86956"/>
                </a:lnTo>
                <a:lnTo>
                  <a:pt x="4639949" y="86956"/>
                </a:lnTo>
                <a:lnTo>
                  <a:pt x="4652880" y="73329"/>
                </a:lnTo>
                <a:lnTo>
                  <a:pt x="4660211" y="62915"/>
                </a:lnTo>
                <a:lnTo>
                  <a:pt x="4664147" y="51076"/>
                </a:lnTo>
                <a:lnTo>
                  <a:pt x="4664551" y="38604"/>
                </a:lnTo>
                <a:lnTo>
                  <a:pt x="4661287" y="26289"/>
                </a:lnTo>
                <a:lnTo>
                  <a:pt x="4654600" y="15446"/>
                </a:lnTo>
                <a:lnTo>
                  <a:pt x="4645273" y="7158"/>
                </a:lnTo>
                <a:lnTo>
                  <a:pt x="4633973" y="1862"/>
                </a:lnTo>
                <a:lnTo>
                  <a:pt x="4621371" y="0"/>
                </a:lnTo>
                <a:close/>
              </a:path>
              <a:path w="4664709" h="998220">
                <a:moveTo>
                  <a:pt x="4639949" y="86956"/>
                </a:moveTo>
                <a:lnTo>
                  <a:pt x="4520241" y="86956"/>
                </a:lnTo>
                <a:lnTo>
                  <a:pt x="4157440" y="469239"/>
                </a:lnTo>
                <a:lnTo>
                  <a:pt x="4148489" y="483272"/>
                </a:lnTo>
                <a:lnTo>
                  <a:pt x="4145506" y="499108"/>
                </a:lnTo>
                <a:lnTo>
                  <a:pt x="4148489" y="514961"/>
                </a:lnTo>
                <a:lnTo>
                  <a:pt x="4157440" y="529043"/>
                </a:lnTo>
                <a:lnTo>
                  <a:pt x="4520241" y="911148"/>
                </a:lnTo>
                <a:lnTo>
                  <a:pt x="4640051" y="911148"/>
                </a:lnTo>
                <a:lnTo>
                  <a:pt x="4248856" y="499095"/>
                </a:lnTo>
                <a:lnTo>
                  <a:pt x="4639949" y="86956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680723" y="3805961"/>
            <a:ext cx="2228367" cy="3086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1801540" y="3596295"/>
            <a:ext cx="2315210" cy="3175000"/>
          </a:xfrm>
          <a:custGeom>
            <a:avLst/>
            <a:gdLst/>
            <a:ahLst/>
            <a:cxnLst/>
            <a:rect l="l" t="t" r="r" b="b"/>
            <a:pathLst>
              <a:path w="2315209" h="3175000">
                <a:moveTo>
                  <a:pt x="1424949" y="3162300"/>
                </a:moveTo>
                <a:lnTo>
                  <a:pt x="1002633" y="3162300"/>
                </a:lnTo>
                <a:lnTo>
                  <a:pt x="1053080" y="3175000"/>
                </a:lnTo>
                <a:lnTo>
                  <a:pt x="1373043" y="3175000"/>
                </a:lnTo>
                <a:lnTo>
                  <a:pt x="1424949" y="3162300"/>
                </a:lnTo>
                <a:close/>
              </a:path>
              <a:path w="2315209" h="3175000">
                <a:moveTo>
                  <a:pt x="1478208" y="12700"/>
                </a:moveTo>
                <a:lnTo>
                  <a:pt x="1064546" y="12700"/>
                </a:lnTo>
                <a:lnTo>
                  <a:pt x="1016015" y="25400"/>
                </a:lnTo>
                <a:lnTo>
                  <a:pt x="830044" y="76200"/>
                </a:lnTo>
                <a:lnTo>
                  <a:pt x="785621" y="101600"/>
                </a:lnTo>
                <a:lnTo>
                  <a:pt x="742039" y="114300"/>
                </a:lnTo>
                <a:lnTo>
                  <a:pt x="699305" y="139700"/>
                </a:lnTo>
                <a:lnTo>
                  <a:pt x="657424" y="165100"/>
                </a:lnTo>
                <a:lnTo>
                  <a:pt x="616403" y="190500"/>
                </a:lnTo>
                <a:lnTo>
                  <a:pt x="576249" y="215900"/>
                </a:lnTo>
                <a:lnTo>
                  <a:pt x="536969" y="241300"/>
                </a:lnTo>
                <a:lnTo>
                  <a:pt x="498568" y="266700"/>
                </a:lnTo>
                <a:lnTo>
                  <a:pt x="461053" y="304800"/>
                </a:lnTo>
                <a:lnTo>
                  <a:pt x="424431" y="342900"/>
                </a:lnTo>
                <a:lnTo>
                  <a:pt x="388708" y="368300"/>
                </a:lnTo>
                <a:lnTo>
                  <a:pt x="358953" y="406400"/>
                </a:lnTo>
                <a:lnTo>
                  <a:pt x="330241" y="444500"/>
                </a:lnTo>
                <a:lnTo>
                  <a:pt x="302581" y="469900"/>
                </a:lnTo>
                <a:lnTo>
                  <a:pt x="275984" y="508000"/>
                </a:lnTo>
                <a:lnTo>
                  <a:pt x="250458" y="558800"/>
                </a:lnTo>
                <a:lnTo>
                  <a:pt x="226013" y="596900"/>
                </a:lnTo>
                <a:lnTo>
                  <a:pt x="202660" y="635000"/>
                </a:lnTo>
                <a:lnTo>
                  <a:pt x="180407" y="685800"/>
                </a:lnTo>
                <a:lnTo>
                  <a:pt x="159264" y="723900"/>
                </a:lnTo>
                <a:lnTo>
                  <a:pt x="139240" y="774700"/>
                </a:lnTo>
                <a:lnTo>
                  <a:pt x="120346" y="825500"/>
                </a:lnTo>
                <a:lnTo>
                  <a:pt x="102590" y="876300"/>
                </a:lnTo>
                <a:lnTo>
                  <a:pt x="89421" y="927100"/>
                </a:lnTo>
                <a:lnTo>
                  <a:pt x="77149" y="965200"/>
                </a:lnTo>
                <a:lnTo>
                  <a:pt x="65776" y="1016000"/>
                </a:lnTo>
                <a:lnTo>
                  <a:pt x="55303" y="1054100"/>
                </a:lnTo>
                <a:lnTo>
                  <a:pt x="45733" y="1104900"/>
                </a:lnTo>
                <a:lnTo>
                  <a:pt x="37066" y="1155700"/>
                </a:lnTo>
                <a:lnTo>
                  <a:pt x="29304" y="1193800"/>
                </a:lnTo>
                <a:lnTo>
                  <a:pt x="22449" y="1244600"/>
                </a:lnTo>
                <a:lnTo>
                  <a:pt x="16503" y="1295400"/>
                </a:lnTo>
                <a:lnTo>
                  <a:pt x="11467" y="1346200"/>
                </a:lnTo>
                <a:lnTo>
                  <a:pt x="7343" y="1397000"/>
                </a:lnTo>
                <a:lnTo>
                  <a:pt x="4133" y="1447800"/>
                </a:lnTo>
                <a:lnTo>
                  <a:pt x="1838" y="1511300"/>
                </a:lnTo>
                <a:lnTo>
                  <a:pt x="459" y="1562100"/>
                </a:lnTo>
                <a:lnTo>
                  <a:pt x="0" y="1612900"/>
                </a:lnTo>
                <a:lnTo>
                  <a:pt x="548" y="1676400"/>
                </a:lnTo>
                <a:lnTo>
                  <a:pt x="2191" y="1727200"/>
                </a:lnTo>
                <a:lnTo>
                  <a:pt x="4927" y="1790700"/>
                </a:lnTo>
                <a:lnTo>
                  <a:pt x="8756" y="1841500"/>
                </a:lnTo>
                <a:lnTo>
                  <a:pt x="13675" y="1892300"/>
                </a:lnTo>
                <a:lnTo>
                  <a:pt x="19683" y="1955800"/>
                </a:lnTo>
                <a:lnTo>
                  <a:pt x="26778" y="2006600"/>
                </a:lnTo>
                <a:lnTo>
                  <a:pt x="34959" y="2057400"/>
                </a:lnTo>
                <a:lnTo>
                  <a:pt x="44225" y="2108200"/>
                </a:lnTo>
                <a:lnTo>
                  <a:pt x="54573" y="2159000"/>
                </a:lnTo>
                <a:lnTo>
                  <a:pt x="66003" y="2209800"/>
                </a:lnTo>
                <a:lnTo>
                  <a:pt x="78513" y="2260600"/>
                </a:lnTo>
                <a:lnTo>
                  <a:pt x="92100" y="2311400"/>
                </a:lnTo>
                <a:lnTo>
                  <a:pt x="106765" y="2349500"/>
                </a:lnTo>
                <a:lnTo>
                  <a:pt x="122505" y="2400300"/>
                </a:lnTo>
                <a:lnTo>
                  <a:pt x="139318" y="2451100"/>
                </a:lnTo>
                <a:lnTo>
                  <a:pt x="157204" y="2489200"/>
                </a:lnTo>
                <a:lnTo>
                  <a:pt x="176160" y="2540000"/>
                </a:lnTo>
                <a:lnTo>
                  <a:pt x="196185" y="2578100"/>
                </a:lnTo>
                <a:lnTo>
                  <a:pt x="217278" y="2616200"/>
                </a:lnTo>
                <a:lnTo>
                  <a:pt x="239437" y="2654300"/>
                </a:lnTo>
                <a:lnTo>
                  <a:pt x="262661" y="2692400"/>
                </a:lnTo>
                <a:lnTo>
                  <a:pt x="287979" y="2743200"/>
                </a:lnTo>
                <a:lnTo>
                  <a:pt x="315166" y="2781300"/>
                </a:lnTo>
                <a:lnTo>
                  <a:pt x="344208" y="2819400"/>
                </a:lnTo>
                <a:lnTo>
                  <a:pt x="375086" y="2844800"/>
                </a:lnTo>
                <a:lnTo>
                  <a:pt x="407785" y="2882900"/>
                </a:lnTo>
                <a:lnTo>
                  <a:pt x="442287" y="2921000"/>
                </a:lnTo>
                <a:lnTo>
                  <a:pt x="478576" y="2946400"/>
                </a:lnTo>
                <a:lnTo>
                  <a:pt x="516636" y="2971800"/>
                </a:lnTo>
                <a:lnTo>
                  <a:pt x="556450" y="3009900"/>
                </a:lnTo>
                <a:lnTo>
                  <a:pt x="598001" y="3035300"/>
                </a:lnTo>
                <a:lnTo>
                  <a:pt x="641273" y="3060700"/>
                </a:lnTo>
                <a:lnTo>
                  <a:pt x="682170" y="3073400"/>
                </a:lnTo>
                <a:lnTo>
                  <a:pt x="724324" y="3098800"/>
                </a:lnTo>
                <a:lnTo>
                  <a:pt x="767717" y="3111500"/>
                </a:lnTo>
                <a:lnTo>
                  <a:pt x="858148" y="3136900"/>
                </a:lnTo>
                <a:lnTo>
                  <a:pt x="953317" y="3162300"/>
                </a:lnTo>
                <a:lnTo>
                  <a:pt x="1475789" y="3162300"/>
                </a:lnTo>
                <a:lnTo>
                  <a:pt x="1621825" y="3124200"/>
                </a:lnTo>
                <a:lnTo>
                  <a:pt x="1668312" y="3098800"/>
                </a:lnTo>
                <a:lnTo>
                  <a:pt x="1156309" y="3098800"/>
                </a:lnTo>
                <a:lnTo>
                  <a:pt x="1102847" y="3086100"/>
                </a:lnTo>
                <a:lnTo>
                  <a:pt x="1050655" y="3086100"/>
                </a:lnTo>
                <a:lnTo>
                  <a:pt x="999756" y="3073400"/>
                </a:lnTo>
                <a:lnTo>
                  <a:pt x="950173" y="3073400"/>
                </a:lnTo>
                <a:lnTo>
                  <a:pt x="855044" y="3048000"/>
                </a:lnTo>
                <a:lnTo>
                  <a:pt x="809542" y="3035300"/>
                </a:lnTo>
                <a:lnTo>
                  <a:pt x="765445" y="3009900"/>
                </a:lnTo>
                <a:lnTo>
                  <a:pt x="722777" y="2997200"/>
                </a:lnTo>
                <a:lnTo>
                  <a:pt x="681558" y="2971800"/>
                </a:lnTo>
                <a:lnTo>
                  <a:pt x="638329" y="2959100"/>
                </a:lnTo>
                <a:lnTo>
                  <a:pt x="597009" y="2933700"/>
                </a:lnTo>
                <a:lnTo>
                  <a:pt x="557615" y="2895600"/>
                </a:lnTo>
                <a:lnTo>
                  <a:pt x="520163" y="2870200"/>
                </a:lnTo>
                <a:lnTo>
                  <a:pt x="484671" y="2832100"/>
                </a:lnTo>
                <a:lnTo>
                  <a:pt x="451156" y="2806700"/>
                </a:lnTo>
                <a:lnTo>
                  <a:pt x="419636" y="2768600"/>
                </a:lnTo>
                <a:lnTo>
                  <a:pt x="390126" y="2730500"/>
                </a:lnTo>
                <a:lnTo>
                  <a:pt x="362645" y="2692400"/>
                </a:lnTo>
                <a:lnTo>
                  <a:pt x="337210" y="2654300"/>
                </a:lnTo>
                <a:lnTo>
                  <a:pt x="315065" y="2616200"/>
                </a:lnTo>
                <a:lnTo>
                  <a:pt x="293937" y="2578100"/>
                </a:lnTo>
                <a:lnTo>
                  <a:pt x="273827" y="2540000"/>
                </a:lnTo>
                <a:lnTo>
                  <a:pt x="254735" y="2501900"/>
                </a:lnTo>
                <a:lnTo>
                  <a:pt x="236664" y="2451100"/>
                </a:lnTo>
                <a:lnTo>
                  <a:pt x="219615" y="2413000"/>
                </a:lnTo>
                <a:lnTo>
                  <a:pt x="203588" y="2374900"/>
                </a:lnTo>
                <a:lnTo>
                  <a:pt x="188586" y="2324100"/>
                </a:lnTo>
                <a:lnTo>
                  <a:pt x="174610" y="2286000"/>
                </a:lnTo>
                <a:lnTo>
                  <a:pt x="161660" y="2235200"/>
                </a:lnTo>
                <a:lnTo>
                  <a:pt x="149739" y="2184400"/>
                </a:lnTo>
                <a:lnTo>
                  <a:pt x="138847" y="2133600"/>
                </a:lnTo>
                <a:lnTo>
                  <a:pt x="128987" y="2095500"/>
                </a:lnTo>
                <a:lnTo>
                  <a:pt x="120158" y="2044700"/>
                </a:lnTo>
                <a:lnTo>
                  <a:pt x="112364" y="1993900"/>
                </a:lnTo>
                <a:lnTo>
                  <a:pt x="105604" y="1943100"/>
                </a:lnTo>
                <a:lnTo>
                  <a:pt x="99881" y="1892300"/>
                </a:lnTo>
                <a:lnTo>
                  <a:pt x="95195" y="1828800"/>
                </a:lnTo>
                <a:lnTo>
                  <a:pt x="91548" y="1778000"/>
                </a:lnTo>
                <a:lnTo>
                  <a:pt x="88942" y="1727200"/>
                </a:lnTo>
                <a:lnTo>
                  <a:pt x="87377" y="1676400"/>
                </a:lnTo>
                <a:lnTo>
                  <a:pt x="87064" y="1638300"/>
                </a:lnTo>
                <a:lnTo>
                  <a:pt x="86981" y="1600200"/>
                </a:lnTo>
                <a:lnTo>
                  <a:pt x="87361" y="1562100"/>
                </a:lnTo>
                <a:lnTo>
                  <a:pt x="88879" y="1498600"/>
                </a:lnTo>
                <a:lnTo>
                  <a:pt x="91406" y="1447800"/>
                </a:lnTo>
                <a:lnTo>
                  <a:pt x="94941" y="1397000"/>
                </a:lnTo>
                <a:lnTo>
                  <a:pt x="99481" y="1333500"/>
                </a:lnTo>
                <a:lnTo>
                  <a:pt x="105024" y="1282700"/>
                </a:lnTo>
                <a:lnTo>
                  <a:pt x="111567" y="1231900"/>
                </a:lnTo>
                <a:lnTo>
                  <a:pt x="119110" y="1181100"/>
                </a:lnTo>
                <a:lnTo>
                  <a:pt x="127650" y="1143000"/>
                </a:lnTo>
                <a:lnTo>
                  <a:pt x="137185" y="1092200"/>
                </a:lnTo>
                <a:lnTo>
                  <a:pt x="147712" y="1041400"/>
                </a:lnTo>
                <a:lnTo>
                  <a:pt x="159230" y="990600"/>
                </a:lnTo>
                <a:lnTo>
                  <a:pt x="171736" y="952500"/>
                </a:lnTo>
                <a:lnTo>
                  <a:pt x="185229" y="901700"/>
                </a:lnTo>
                <a:lnTo>
                  <a:pt x="203459" y="850900"/>
                </a:lnTo>
                <a:lnTo>
                  <a:pt x="222909" y="800100"/>
                </a:lnTo>
                <a:lnTo>
                  <a:pt x="243570" y="749300"/>
                </a:lnTo>
                <a:lnTo>
                  <a:pt x="265432" y="711200"/>
                </a:lnTo>
                <a:lnTo>
                  <a:pt x="288485" y="660400"/>
                </a:lnTo>
                <a:lnTo>
                  <a:pt x="312718" y="622300"/>
                </a:lnTo>
                <a:lnTo>
                  <a:pt x="338123" y="571500"/>
                </a:lnTo>
                <a:lnTo>
                  <a:pt x="364689" y="533400"/>
                </a:lnTo>
                <a:lnTo>
                  <a:pt x="392407" y="508000"/>
                </a:lnTo>
                <a:lnTo>
                  <a:pt x="421266" y="469900"/>
                </a:lnTo>
                <a:lnTo>
                  <a:pt x="451256" y="431800"/>
                </a:lnTo>
                <a:lnTo>
                  <a:pt x="488181" y="393700"/>
                </a:lnTo>
                <a:lnTo>
                  <a:pt x="526133" y="368300"/>
                </a:lnTo>
                <a:lnTo>
                  <a:pt x="565105" y="330200"/>
                </a:lnTo>
                <a:lnTo>
                  <a:pt x="605089" y="304800"/>
                </a:lnTo>
                <a:lnTo>
                  <a:pt x="646076" y="266700"/>
                </a:lnTo>
                <a:lnTo>
                  <a:pt x="688058" y="241300"/>
                </a:lnTo>
                <a:lnTo>
                  <a:pt x="731028" y="215900"/>
                </a:lnTo>
                <a:lnTo>
                  <a:pt x="774979" y="190500"/>
                </a:lnTo>
                <a:lnTo>
                  <a:pt x="819900" y="177800"/>
                </a:lnTo>
                <a:lnTo>
                  <a:pt x="865786" y="152400"/>
                </a:lnTo>
                <a:lnTo>
                  <a:pt x="1009148" y="114300"/>
                </a:lnTo>
                <a:lnTo>
                  <a:pt x="1058810" y="101600"/>
                </a:lnTo>
                <a:lnTo>
                  <a:pt x="1109396" y="101600"/>
                </a:lnTo>
                <a:lnTo>
                  <a:pt x="1160899" y="88900"/>
                </a:lnTo>
                <a:lnTo>
                  <a:pt x="1733879" y="88900"/>
                </a:lnTo>
                <a:lnTo>
                  <a:pt x="1680032" y="63500"/>
                </a:lnTo>
                <a:lnTo>
                  <a:pt x="1478208" y="12700"/>
                </a:lnTo>
                <a:close/>
              </a:path>
              <a:path w="2315209" h="3175000">
                <a:moveTo>
                  <a:pt x="1738157" y="1181100"/>
                </a:moveTo>
                <a:lnTo>
                  <a:pt x="1447159" y="1181100"/>
                </a:lnTo>
                <a:lnTo>
                  <a:pt x="1591753" y="1219200"/>
                </a:lnTo>
                <a:lnTo>
                  <a:pt x="1682329" y="1244600"/>
                </a:lnTo>
                <a:lnTo>
                  <a:pt x="1725837" y="1270000"/>
                </a:lnTo>
                <a:lnTo>
                  <a:pt x="1768145" y="1295400"/>
                </a:lnTo>
                <a:lnTo>
                  <a:pt x="1809241" y="1320800"/>
                </a:lnTo>
                <a:lnTo>
                  <a:pt x="1849114" y="1346200"/>
                </a:lnTo>
                <a:lnTo>
                  <a:pt x="1887753" y="1371600"/>
                </a:lnTo>
                <a:lnTo>
                  <a:pt x="1925148" y="1397000"/>
                </a:lnTo>
                <a:lnTo>
                  <a:pt x="1961286" y="1435100"/>
                </a:lnTo>
                <a:lnTo>
                  <a:pt x="1993487" y="1473200"/>
                </a:lnTo>
                <a:lnTo>
                  <a:pt x="2023638" y="1498600"/>
                </a:lnTo>
                <a:lnTo>
                  <a:pt x="2051733" y="1536700"/>
                </a:lnTo>
                <a:lnTo>
                  <a:pt x="2077771" y="1574800"/>
                </a:lnTo>
                <a:lnTo>
                  <a:pt x="2101746" y="1612900"/>
                </a:lnTo>
                <a:lnTo>
                  <a:pt x="2123656" y="1651000"/>
                </a:lnTo>
                <a:lnTo>
                  <a:pt x="2143497" y="1701800"/>
                </a:lnTo>
                <a:lnTo>
                  <a:pt x="2161265" y="1739900"/>
                </a:lnTo>
                <a:lnTo>
                  <a:pt x="2176956" y="1790700"/>
                </a:lnTo>
                <a:lnTo>
                  <a:pt x="2190567" y="1828800"/>
                </a:lnTo>
                <a:lnTo>
                  <a:pt x="2202094" y="1879600"/>
                </a:lnTo>
                <a:lnTo>
                  <a:pt x="2211533" y="1930400"/>
                </a:lnTo>
                <a:lnTo>
                  <a:pt x="2218881" y="1981200"/>
                </a:lnTo>
                <a:lnTo>
                  <a:pt x="2224135" y="2032000"/>
                </a:lnTo>
                <a:lnTo>
                  <a:pt x="2227289" y="2082800"/>
                </a:lnTo>
                <a:lnTo>
                  <a:pt x="2228341" y="2133600"/>
                </a:lnTo>
                <a:lnTo>
                  <a:pt x="2227209" y="2184400"/>
                </a:lnTo>
                <a:lnTo>
                  <a:pt x="2223816" y="2235200"/>
                </a:lnTo>
                <a:lnTo>
                  <a:pt x="2218165" y="2286000"/>
                </a:lnTo>
                <a:lnTo>
                  <a:pt x="2210260" y="2336800"/>
                </a:lnTo>
                <a:lnTo>
                  <a:pt x="2200105" y="2387600"/>
                </a:lnTo>
                <a:lnTo>
                  <a:pt x="2187705" y="2438400"/>
                </a:lnTo>
                <a:lnTo>
                  <a:pt x="2173062" y="2476500"/>
                </a:lnTo>
                <a:lnTo>
                  <a:pt x="2156182" y="2527300"/>
                </a:lnTo>
                <a:lnTo>
                  <a:pt x="2137067" y="2565400"/>
                </a:lnTo>
                <a:lnTo>
                  <a:pt x="2115723" y="2616200"/>
                </a:lnTo>
                <a:lnTo>
                  <a:pt x="2092152" y="2654300"/>
                </a:lnTo>
                <a:lnTo>
                  <a:pt x="2066359" y="2692400"/>
                </a:lnTo>
                <a:lnTo>
                  <a:pt x="2038347" y="2730500"/>
                </a:lnTo>
                <a:lnTo>
                  <a:pt x="2008121" y="2768600"/>
                </a:lnTo>
                <a:lnTo>
                  <a:pt x="1975685" y="2794000"/>
                </a:lnTo>
                <a:lnTo>
                  <a:pt x="1941042" y="2832100"/>
                </a:lnTo>
                <a:lnTo>
                  <a:pt x="1904449" y="2857500"/>
                </a:lnTo>
                <a:lnTo>
                  <a:pt x="1866606" y="2895600"/>
                </a:lnTo>
                <a:lnTo>
                  <a:pt x="1827521" y="2921000"/>
                </a:lnTo>
                <a:lnTo>
                  <a:pt x="1787205" y="2946400"/>
                </a:lnTo>
                <a:lnTo>
                  <a:pt x="1745668" y="2971800"/>
                </a:lnTo>
                <a:lnTo>
                  <a:pt x="1702921" y="2997200"/>
                </a:lnTo>
                <a:lnTo>
                  <a:pt x="1613831" y="3022600"/>
                </a:lnTo>
                <a:lnTo>
                  <a:pt x="1567510" y="3048000"/>
                </a:lnTo>
                <a:lnTo>
                  <a:pt x="1471363" y="3073400"/>
                </a:lnTo>
                <a:lnTo>
                  <a:pt x="1421558" y="3073400"/>
                </a:lnTo>
                <a:lnTo>
                  <a:pt x="1370611" y="3086100"/>
                </a:lnTo>
                <a:lnTo>
                  <a:pt x="1318532" y="3086100"/>
                </a:lnTo>
                <a:lnTo>
                  <a:pt x="1265332" y="3098800"/>
                </a:lnTo>
                <a:lnTo>
                  <a:pt x="1668312" y="3098800"/>
                </a:lnTo>
                <a:lnTo>
                  <a:pt x="1713687" y="3086100"/>
                </a:lnTo>
                <a:lnTo>
                  <a:pt x="1757943" y="3060700"/>
                </a:lnTo>
                <a:lnTo>
                  <a:pt x="1801070" y="3035300"/>
                </a:lnTo>
                <a:lnTo>
                  <a:pt x="1843058" y="3009900"/>
                </a:lnTo>
                <a:lnTo>
                  <a:pt x="1883899" y="2984500"/>
                </a:lnTo>
                <a:lnTo>
                  <a:pt x="1923584" y="2959100"/>
                </a:lnTo>
                <a:lnTo>
                  <a:pt x="1962104" y="2933700"/>
                </a:lnTo>
                <a:lnTo>
                  <a:pt x="1999449" y="2895600"/>
                </a:lnTo>
                <a:lnTo>
                  <a:pt x="2035355" y="2857500"/>
                </a:lnTo>
                <a:lnTo>
                  <a:pt x="2069113" y="2832100"/>
                </a:lnTo>
                <a:lnTo>
                  <a:pt x="2100717" y="2794000"/>
                </a:lnTo>
                <a:lnTo>
                  <a:pt x="2130166" y="2755900"/>
                </a:lnTo>
                <a:lnTo>
                  <a:pt x="2157455" y="2717800"/>
                </a:lnTo>
                <a:lnTo>
                  <a:pt x="2182581" y="2667000"/>
                </a:lnTo>
                <a:lnTo>
                  <a:pt x="2205541" y="2628900"/>
                </a:lnTo>
                <a:lnTo>
                  <a:pt x="2226331" y="2590800"/>
                </a:lnTo>
                <a:lnTo>
                  <a:pt x="2244947" y="2540000"/>
                </a:lnTo>
                <a:lnTo>
                  <a:pt x="2261386" y="2489200"/>
                </a:lnTo>
                <a:lnTo>
                  <a:pt x="2275645" y="2451100"/>
                </a:lnTo>
                <a:lnTo>
                  <a:pt x="2287719" y="2400300"/>
                </a:lnTo>
                <a:lnTo>
                  <a:pt x="2297606" y="2349500"/>
                </a:lnTo>
                <a:lnTo>
                  <a:pt x="2305303" y="2298700"/>
                </a:lnTo>
                <a:lnTo>
                  <a:pt x="2310804" y="2247900"/>
                </a:lnTo>
                <a:lnTo>
                  <a:pt x="2314108" y="2184400"/>
                </a:lnTo>
                <a:lnTo>
                  <a:pt x="2315209" y="2133600"/>
                </a:lnTo>
                <a:lnTo>
                  <a:pt x="2314186" y="2082800"/>
                </a:lnTo>
                <a:lnTo>
                  <a:pt x="2311118" y="2032000"/>
                </a:lnTo>
                <a:lnTo>
                  <a:pt x="2306008" y="1968500"/>
                </a:lnTo>
                <a:lnTo>
                  <a:pt x="2298861" y="1917700"/>
                </a:lnTo>
                <a:lnTo>
                  <a:pt x="2289678" y="1866900"/>
                </a:lnTo>
                <a:lnTo>
                  <a:pt x="2278465" y="1828800"/>
                </a:lnTo>
                <a:lnTo>
                  <a:pt x="2265224" y="1778000"/>
                </a:lnTo>
                <a:lnTo>
                  <a:pt x="2249959" y="1727200"/>
                </a:lnTo>
                <a:lnTo>
                  <a:pt x="2232673" y="1689100"/>
                </a:lnTo>
                <a:lnTo>
                  <a:pt x="2213370" y="1638300"/>
                </a:lnTo>
                <a:lnTo>
                  <a:pt x="2192052" y="1600200"/>
                </a:lnTo>
                <a:lnTo>
                  <a:pt x="2168724" y="1562100"/>
                </a:lnTo>
                <a:lnTo>
                  <a:pt x="2143388" y="1524000"/>
                </a:lnTo>
                <a:lnTo>
                  <a:pt x="2116049" y="1485900"/>
                </a:lnTo>
                <a:lnTo>
                  <a:pt x="2086710" y="1447800"/>
                </a:lnTo>
                <a:lnTo>
                  <a:pt x="2055373" y="1409700"/>
                </a:lnTo>
                <a:lnTo>
                  <a:pt x="2022043" y="1371600"/>
                </a:lnTo>
                <a:lnTo>
                  <a:pt x="1985005" y="1346200"/>
                </a:lnTo>
                <a:lnTo>
                  <a:pt x="1946778" y="1308100"/>
                </a:lnTo>
                <a:lnTo>
                  <a:pt x="1907372" y="1282700"/>
                </a:lnTo>
                <a:lnTo>
                  <a:pt x="1866797" y="1244600"/>
                </a:lnTo>
                <a:lnTo>
                  <a:pt x="1825062" y="1219200"/>
                </a:lnTo>
                <a:lnTo>
                  <a:pt x="1782179" y="1206500"/>
                </a:lnTo>
                <a:lnTo>
                  <a:pt x="1738157" y="1181100"/>
                </a:lnTo>
                <a:close/>
              </a:path>
              <a:path w="2315209" h="3175000">
                <a:moveTo>
                  <a:pt x="1283303" y="1651000"/>
                </a:moveTo>
                <a:lnTo>
                  <a:pt x="1177738" y="1651000"/>
                </a:lnTo>
                <a:lnTo>
                  <a:pt x="1127200" y="1663700"/>
                </a:lnTo>
                <a:lnTo>
                  <a:pt x="1078698" y="1676400"/>
                </a:lnTo>
                <a:lnTo>
                  <a:pt x="1032273" y="1689100"/>
                </a:lnTo>
                <a:lnTo>
                  <a:pt x="987964" y="1701800"/>
                </a:lnTo>
                <a:lnTo>
                  <a:pt x="945812" y="1727200"/>
                </a:lnTo>
                <a:lnTo>
                  <a:pt x="905855" y="1752600"/>
                </a:lnTo>
                <a:lnTo>
                  <a:pt x="868133" y="1778000"/>
                </a:lnTo>
                <a:lnTo>
                  <a:pt x="833210" y="1816100"/>
                </a:lnTo>
                <a:lnTo>
                  <a:pt x="802890" y="1854200"/>
                </a:lnTo>
                <a:lnTo>
                  <a:pt x="777189" y="1892300"/>
                </a:lnTo>
                <a:lnTo>
                  <a:pt x="756124" y="1930400"/>
                </a:lnTo>
                <a:lnTo>
                  <a:pt x="739711" y="1981200"/>
                </a:lnTo>
                <a:lnTo>
                  <a:pt x="727968" y="2019300"/>
                </a:lnTo>
                <a:lnTo>
                  <a:pt x="720909" y="2070100"/>
                </a:lnTo>
                <a:lnTo>
                  <a:pt x="718553" y="2120900"/>
                </a:lnTo>
                <a:lnTo>
                  <a:pt x="720762" y="2171700"/>
                </a:lnTo>
                <a:lnTo>
                  <a:pt x="727381" y="2222500"/>
                </a:lnTo>
                <a:lnTo>
                  <a:pt x="738392" y="2260600"/>
                </a:lnTo>
                <a:lnTo>
                  <a:pt x="753781" y="2311400"/>
                </a:lnTo>
                <a:lnTo>
                  <a:pt x="773532" y="2349500"/>
                </a:lnTo>
                <a:lnTo>
                  <a:pt x="797629" y="2400300"/>
                </a:lnTo>
                <a:lnTo>
                  <a:pt x="826056" y="2438400"/>
                </a:lnTo>
                <a:lnTo>
                  <a:pt x="858799" y="2476500"/>
                </a:lnTo>
                <a:lnTo>
                  <a:pt x="895085" y="2501900"/>
                </a:lnTo>
                <a:lnTo>
                  <a:pt x="933659" y="2540000"/>
                </a:lnTo>
                <a:lnTo>
                  <a:pt x="974485" y="2565400"/>
                </a:lnTo>
                <a:lnTo>
                  <a:pt x="1017522" y="2578100"/>
                </a:lnTo>
                <a:lnTo>
                  <a:pt x="1062733" y="2603500"/>
                </a:lnTo>
                <a:lnTo>
                  <a:pt x="1110079" y="2616200"/>
                </a:lnTo>
                <a:lnTo>
                  <a:pt x="1311336" y="2616200"/>
                </a:lnTo>
                <a:lnTo>
                  <a:pt x="1358413" y="2603500"/>
                </a:lnTo>
                <a:lnTo>
                  <a:pt x="1403384" y="2590800"/>
                </a:lnTo>
                <a:lnTo>
                  <a:pt x="1446211" y="2565400"/>
                </a:lnTo>
                <a:lnTo>
                  <a:pt x="1486855" y="2552700"/>
                </a:lnTo>
                <a:lnTo>
                  <a:pt x="1499663" y="2540000"/>
                </a:lnTo>
                <a:lnTo>
                  <a:pt x="1211021" y="2540000"/>
                </a:lnTo>
                <a:lnTo>
                  <a:pt x="1162247" y="2527300"/>
                </a:lnTo>
                <a:lnTo>
                  <a:pt x="1116111" y="2527300"/>
                </a:lnTo>
                <a:lnTo>
                  <a:pt x="1072518" y="2514600"/>
                </a:lnTo>
                <a:lnTo>
                  <a:pt x="1031376" y="2489200"/>
                </a:lnTo>
                <a:lnTo>
                  <a:pt x="992590" y="2476500"/>
                </a:lnTo>
                <a:lnTo>
                  <a:pt x="956068" y="2451100"/>
                </a:lnTo>
                <a:lnTo>
                  <a:pt x="921715" y="2413000"/>
                </a:lnTo>
                <a:lnTo>
                  <a:pt x="890628" y="2374900"/>
                </a:lnTo>
                <a:lnTo>
                  <a:pt x="864430" y="2336800"/>
                </a:lnTo>
                <a:lnTo>
                  <a:pt x="843083" y="2298700"/>
                </a:lnTo>
                <a:lnTo>
                  <a:pt x="826548" y="2260600"/>
                </a:lnTo>
                <a:lnTo>
                  <a:pt x="814785" y="2209800"/>
                </a:lnTo>
                <a:lnTo>
                  <a:pt x="807755" y="2171700"/>
                </a:lnTo>
                <a:lnTo>
                  <a:pt x="805421" y="2120900"/>
                </a:lnTo>
                <a:lnTo>
                  <a:pt x="808701" y="2070100"/>
                </a:lnTo>
                <a:lnTo>
                  <a:pt x="818583" y="2019300"/>
                </a:lnTo>
                <a:lnTo>
                  <a:pt x="835126" y="1968500"/>
                </a:lnTo>
                <a:lnTo>
                  <a:pt x="858392" y="1917700"/>
                </a:lnTo>
                <a:lnTo>
                  <a:pt x="888441" y="1879600"/>
                </a:lnTo>
                <a:lnTo>
                  <a:pt x="925334" y="1841500"/>
                </a:lnTo>
                <a:lnTo>
                  <a:pt x="961709" y="1816100"/>
                </a:lnTo>
                <a:lnTo>
                  <a:pt x="1000316" y="1790700"/>
                </a:lnTo>
                <a:lnTo>
                  <a:pt x="1041253" y="1778000"/>
                </a:lnTo>
                <a:lnTo>
                  <a:pt x="1084619" y="1765300"/>
                </a:lnTo>
                <a:lnTo>
                  <a:pt x="1130512" y="1752600"/>
                </a:lnTo>
                <a:lnTo>
                  <a:pt x="1179031" y="1739900"/>
                </a:lnTo>
                <a:lnTo>
                  <a:pt x="1507410" y="1739900"/>
                </a:lnTo>
                <a:lnTo>
                  <a:pt x="1468186" y="1714500"/>
                </a:lnTo>
                <a:lnTo>
                  <a:pt x="1426125" y="1689100"/>
                </a:lnTo>
                <a:lnTo>
                  <a:pt x="1381266" y="1676400"/>
                </a:lnTo>
                <a:lnTo>
                  <a:pt x="1333646" y="1663700"/>
                </a:lnTo>
                <a:lnTo>
                  <a:pt x="1283303" y="1651000"/>
                </a:lnTo>
                <a:close/>
              </a:path>
              <a:path w="2315209" h="3175000">
                <a:moveTo>
                  <a:pt x="1507410" y="1739900"/>
                </a:moveTo>
                <a:lnTo>
                  <a:pt x="1288264" y="1739900"/>
                </a:lnTo>
                <a:lnTo>
                  <a:pt x="1341656" y="1752600"/>
                </a:lnTo>
                <a:lnTo>
                  <a:pt x="1390594" y="1765300"/>
                </a:lnTo>
                <a:lnTo>
                  <a:pt x="1435224" y="1790700"/>
                </a:lnTo>
                <a:lnTo>
                  <a:pt x="1475690" y="1816100"/>
                </a:lnTo>
                <a:lnTo>
                  <a:pt x="1512138" y="1854200"/>
                </a:lnTo>
                <a:lnTo>
                  <a:pt x="1544321" y="1892300"/>
                </a:lnTo>
                <a:lnTo>
                  <a:pt x="1570535" y="1943100"/>
                </a:lnTo>
                <a:lnTo>
                  <a:pt x="1590832" y="1993900"/>
                </a:lnTo>
                <a:lnTo>
                  <a:pt x="1605264" y="2032000"/>
                </a:lnTo>
                <a:lnTo>
                  <a:pt x="1613886" y="2095500"/>
                </a:lnTo>
                <a:lnTo>
                  <a:pt x="1616748" y="2146300"/>
                </a:lnTo>
                <a:lnTo>
                  <a:pt x="1613614" y="2197100"/>
                </a:lnTo>
                <a:lnTo>
                  <a:pt x="1604174" y="2260600"/>
                </a:lnTo>
                <a:lnTo>
                  <a:pt x="1588366" y="2298700"/>
                </a:lnTo>
                <a:lnTo>
                  <a:pt x="1566130" y="2349500"/>
                </a:lnTo>
                <a:lnTo>
                  <a:pt x="1537405" y="2387600"/>
                </a:lnTo>
                <a:lnTo>
                  <a:pt x="1502130" y="2425700"/>
                </a:lnTo>
                <a:lnTo>
                  <a:pt x="1461729" y="2463800"/>
                </a:lnTo>
                <a:lnTo>
                  <a:pt x="1418278" y="2489200"/>
                </a:lnTo>
                <a:lnTo>
                  <a:pt x="1371630" y="2501900"/>
                </a:lnTo>
                <a:lnTo>
                  <a:pt x="1321636" y="2527300"/>
                </a:lnTo>
                <a:lnTo>
                  <a:pt x="1268149" y="2527300"/>
                </a:lnTo>
                <a:lnTo>
                  <a:pt x="1211021" y="2540000"/>
                </a:lnTo>
                <a:lnTo>
                  <a:pt x="1499663" y="2540000"/>
                </a:lnTo>
                <a:lnTo>
                  <a:pt x="1525277" y="2514600"/>
                </a:lnTo>
                <a:lnTo>
                  <a:pt x="1561439" y="2489200"/>
                </a:lnTo>
                <a:lnTo>
                  <a:pt x="1594629" y="2451100"/>
                </a:lnTo>
                <a:lnTo>
                  <a:pt x="1623447" y="2413000"/>
                </a:lnTo>
                <a:lnTo>
                  <a:pt x="1647875" y="2374900"/>
                </a:lnTo>
                <a:lnTo>
                  <a:pt x="1667898" y="2336800"/>
                </a:lnTo>
                <a:lnTo>
                  <a:pt x="1683500" y="2298700"/>
                </a:lnTo>
                <a:lnTo>
                  <a:pt x="1694665" y="2247900"/>
                </a:lnTo>
                <a:lnTo>
                  <a:pt x="1701375" y="2197100"/>
                </a:lnTo>
                <a:lnTo>
                  <a:pt x="1703616" y="2146300"/>
                </a:lnTo>
                <a:lnTo>
                  <a:pt x="1701624" y="2095500"/>
                </a:lnTo>
                <a:lnTo>
                  <a:pt x="1695657" y="2044700"/>
                </a:lnTo>
                <a:lnTo>
                  <a:pt x="1685731" y="2006600"/>
                </a:lnTo>
                <a:lnTo>
                  <a:pt x="1671859" y="1955800"/>
                </a:lnTo>
                <a:lnTo>
                  <a:pt x="1654056" y="1917700"/>
                </a:lnTo>
                <a:lnTo>
                  <a:pt x="1632335" y="1879600"/>
                </a:lnTo>
                <a:lnTo>
                  <a:pt x="1606712" y="1828800"/>
                </a:lnTo>
                <a:lnTo>
                  <a:pt x="1577200" y="1803400"/>
                </a:lnTo>
                <a:lnTo>
                  <a:pt x="1543761" y="1765300"/>
                </a:lnTo>
                <a:lnTo>
                  <a:pt x="1507410" y="1739900"/>
                </a:lnTo>
                <a:close/>
              </a:path>
              <a:path w="2315209" h="3175000">
                <a:moveTo>
                  <a:pt x="1366942" y="571500"/>
                </a:moveTo>
                <a:lnTo>
                  <a:pt x="1264996" y="571500"/>
                </a:lnTo>
                <a:lnTo>
                  <a:pt x="1214123" y="584200"/>
                </a:lnTo>
                <a:lnTo>
                  <a:pt x="1165380" y="584200"/>
                </a:lnTo>
                <a:lnTo>
                  <a:pt x="1118786" y="596900"/>
                </a:lnTo>
                <a:lnTo>
                  <a:pt x="1074360" y="622300"/>
                </a:lnTo>
                <a:lnTo>
                  <a:pt x="1032122" y="635000"/>
                </a:lnTo>
                <a:lnTo>
                  <a:pt x="992090" y="660400"/>
                </a:lnTo>
                <a:lnTo>
                  <a:pt x="954285" y="685800"/>
                </a:lnTo>
                <a:lnTo>
                  <a:pt x="918725" y="711200"/>
                </a:lnTo>
                <a:lnTo>
                  <a:pt x="885429" y="736600"/>
                </a:lnTo>
                <a:lnTo>
                  <a:pt x="854417" y="774700"/>
                </a:lnTo>
                <a:lnTo>
                  <a:pt x="826471" y="812800"/>
                </a:lnTo>
                <a:lnTo>
                  <a:pt x="800534" y="850900"/>
                </a:lnTo>
                <a:lnTo>
                  <a:pt x="776615" y="889000"/>
                </a:lnTo>
                <a:lnTo>
                  <a:pt x="754723" y="939800"/>
                </a:lnTo>
                <a:lnTo>
                  <a:pt x="734865" y="977900"/>
                </a:lnTo>
                <a:lnTo>
                  <a:pt x="717049" y="1028700"/>
                </a:lnTo>
                <a:lnTo>
                  <a:pt x="701284" y="1079500"/>
                </a:lnTo>
                <a:lnTo>
                  <a:pt x="687577" y="1130300"/>
                </a:lnTo>
                <a:lnTo>
                  <a:pt x="675937" y="1193800"/>
                </a:lnTo>
                <a:lnTo>
                  <a:pt x="666371" y="1244600"/>
                </a:lnTo>
                <a:lnTo>
                  <a:pt x="658888" y="1308100"/>
                </a:lnTo>
                <a:lnTo>
                  <a:pt x="659309" y="1320800"/>
                </a:lnTo>
                <a:lnTo>
                  <a:pt x="663063" y="1333500"/>
                </a:lnTo>
                <a:lnTo>
                  <a:pt x="669832" y="1346200"/>
                </a:lnTo>
                <a:lnTo>
                  <a:pt x="679297" y="1346200"/>
                </a:lnTo>
                <a:lnTo>
                  <a:pt x="690592" y="1358900"/>
                </a:lnTo>
                <a:lnTo>
                  <a:pt x="714507" y="1358900"/>
                </a:lnTo>
                <a:lnTo>
                  <a:pt x="725652" y="1346200"/>
                </a:lnTo>
                <a:lnTo>
                  <a:pt x="861040" y="1270000"/>
                </a:lnTo>
                <a:lnTo>
                  <a:pt x="907200" y="1257300"/>
                </a:lnTo>
                <a:lnTo>
                  <a:pt x="953844" y="1231900"/>
                </a:lnTo>
                <a:lnTo>
                  <a:pt x="757478" y="1231900"/>
                </a:lnTo>
                <a:lnTo>
                  <a:pt x="767825" y="1168400"/>
                </a:lnTo>
                <a:lnTo>
                  <a:pt x="780165" y="1117600"/>
                </a:lnTo>
                <a:lnTo>
                  <a:pt x="794491" y="1079500"/>
                </a:lnTo>
                <a:lnTo>
                  <a:pt x="810797" y="1028700"/>
                </a:lnTo>
                <a:lnTo>
                  <a:pt x="829074" y="990600"/>
                </a:lnTo>
                <a:lnTo>
                  <a:pt x="849315" y="939800"/>
                </a:lnTo>
                <a:lnTo>
                  <a:pt x="871514" y="901700"/>
                </a:lnTo>
                <a:lnTo>
                  <a:pt x="895662" y="863600"/>
                </a:lnTo>
                <a:lnTo>
                  <a:pt x="921753" y="838200"/>
                </a:lnTo>
                <a:lnTo>
                  <a:pt x="954252" y="800100"/>
                </a:lnTo>
                <a:lnTo>
                  <a:pt x="989493" y="762000"/>
                </a:lnTo>
                <a:lnTo>
                  <a:pt x="1027535" y="736600"/>
                </a:lnTo>
                <a:lnTo>
                  <a:pt x="1068438" y="711200"/>
                </a:lnTo>
                <a:lnTo>
                  <a:pt x="1112263" y="698500"/>
                </a:lnTo>
                <a:lnTo>
                  <a:pt x="1159070" y="685800"/>
                </a:lnTo>
                <a:lnTo>
                  <a:pt x="1208918" y="673100"/>
                </a:lnTo>
                <a:lnTo>
                  <a:pt x="1261868" y="660400"/>
                </a:lnTo>
                <a:lnTo>
                  <a:pt x="1647128" y="660400"/>
                </a:lnTo>
                <a:lnTo>
                  <a:pt x="1618767" y="647700"/>
                </a:lnTo>
                <a:lnTo>
                  <a:pt x="1567736" y="622300"/>
                </a:lnTo>
                <a:lnTo>
                  <a:pt x="1366942" y="571500"/>
                </a:lnTo>
                <a:close/>
              </a:path>
              <a:path w="2315209" h="3175000">
                <a:moveTo>
                  <a:pt x="1450665" y="1092200"/>
                </a:moveTo>
                <a:lnTo>
                  <a:pt x="1191360" y="1092200"/>
                </a:lnTo>
                <a:lnTo>
                  <a:pt x="1141420" y="1104900"/>
                </a:lnTo>
                <a:lnTo>
                  <a:pt x="1091874" y="1104900"/>
                </a:lnTo>
                <a:lnTo>
                  <a:pt x="945763" y="1143000"/>
                </a:lnTo>
                <a:lnTo>
                  <a:pt x="897958" y="1168400"/>
                </a:lnTo>
                <a:lnTo>
                  <a:pt x="850631" y="1181100"/>
                </a:lnTo>
                <a:lnTo>
                  <a:pt x="757478" y="1231900"/>
                </a:lnTo>
                <a:lnTo>
                  <a:pt x="953844" y="1231900"/>
                </a:lnTo>
                <a:lnTo>
                  <a:pt x="1144890" y="1181100"/>
                </a:lnTo>
                <a:lnTo>
                  <a:pt x="1738157" y="1181100"/>
                </a:lnTo>
                <a:lnTo>
                  <a:pt x="1693006" y="1155700"/>
                </a:lnTo>
                <a:lnTo>
                  <a:pt x="1550879" y="1117600"/>
                </a:lnTo>
                <a:lnTo>
                  <a:pt x="1450665" y="1092200"/>
                </a:lnTo>
                <a:close/>
              </a:path>
              <a:path w="2315209" h="3175000">
                <a:moveTo>
                  <a:pt x="1883338" y="901700"/>
                </a:moveTo>
                <a:lnTo>
                  <a:pt x="1855008" y="901700"/>
                </a:lnTo>
                <a:lnTo>
                  <a:pt x="1864266" y="914400"/>
                </a:lnTo>
                <a:lnTo>
                  <a:pt x="1873910" y="914400"/>
                </a:lnTo>
                <a:lnTo>
                  <a:pt x="1883338" y="901700"/>
                </a:lnTo>
                <a:close/>
              </a:path>
              <a:path w="2315209" h="3175000">
                <a:moveTo>
                  <a:pt x="1647128" y="660400"/>
                </a:moveTo>
                <a:lnTo>
                  <a:pt x="1369135" y="660400"/>
                </a:lnTo>
                <a:lnTo>
                  <a:pt x="1527642" y="698500"/>
                </a:lnTo>
                <a:lnTo>
                  <a:pt x="1581772" y="723900"/>
                </a:lnTo>
                <a:lnTo>
                  <a:pt x="1656495" y="762000"/>
                </a:lnTo>
                <a:lnTo>
                  <a:pt x="1709754" y="787400"/>
                </a:lnTo>
                <a:lnTo>
                  <a:pt x="1745162" y="812800"/>
                </a:lnTo>
                <a:lnTo>
                  <a:pt x="1766328" y="825500"/>
                </a:lnTo>
                <a:lnTo>
                  <a:pt x="1788721" y="850900"/>
                </a:lnTo>
                <a:lnTo>
                  <a:pt x="1808322" y="863600"/>
                </a:lnTo>
                <a:lnTo>
                  <a:pt x="1825087" y="889000"/>
                </a:lnTo>
                <a:lnTo>
                  <a:pt x="1838972" y="901700"/>
                </a:lnTo>
                <a:lnTo>
                  <a:pt x="1899590" y="901700"/>
                </a:lnTo>
                <a:lnTo>
                  <a:pt x="1905825" y="889000"/>
                </a:lnTo>
                <a:lnTo>
                  <a:pt x="1965696" y="800100"/>
                </a:lnTo>
                <a:lnTo>
                  <a:pt x="1862315" y="800100"/>
                </a:lnTo>
                <a:lnTo>
                  <a:pt x="1853398" y="787400"/>
                </a:lnTo>
                <a:lnTo>
                  <a:pt x="1843932" y="787400"/>
                </a:lnTo>
                <a:lnTo>
                  <a:pt x="1823377" y="762000"/>
                </a:lnTo>
                <a:lnTo>
                  <a:pt x="1797896" y="749300"/>
                </a:lnTo>
                <a:lnTo>
                  <a:pt x="1764874" y="723900"/>
                </a:lnTo>
                <a:lnTo>
                  <a:pt x="1724132" y="698500"/>
                </a:lnTo>
                <a:lnTo>
                  <a:pt x="1675490" y="673100"/>
                </a:lnTo>
                <a:lnTo>
                  <a:pt x="1647128" y="660400"/>
                </a:lnTo>
                <a:close/>
              </a:path>
              <a:path w="2315209" h="3175000">
                <a:moveTo>
                  <a:pt x="1733879" y="88900"/>
                </a:moveTo>
                <a:lnTo>
                  <a:pt x="1366614" y="88900"/>
                </a:lnTo>
                <a:lnTo>
                  <a:pt x="1415874" y="101600"/>
                </a:lnTo>
                <a:lnTo>
                  <a:pt x="1464586" y="101600"/>
                </a:lnTo>
                <a:lnTo>
                  <a:pt x="1653082" y="152400"/>
                </a:lnTo>
                <a:lnTo>
                  <a:pt x="1712234" y="165100"/>
                </a:lnTo>
                <a:lnTo>
                  <a:pt x="1766719" y="190500"/>
                </a:lnTo>
                <a:lnTo>
                  <a:pt x="1816463" y="203200"/>
                </a:lnTo>
                <a:lnTo>
                  <a:pt x="1861395" y="228600"/>
                </a:lnTo>
                <a:lnTo>
                  <a:pt x="1901443" y="254000"/>
                </a:lnTo>
                <a:lnTo>
                  <a:pt x="1936534" y="266700"/>
                </a:lnTo>
                <a:lnTo>
                  <a:pt x="1971876" y="292100"/>
                </a:lnTo>
                <a:lnTo>
                  <a:pt x="2008726" y="317500"/>
                </a:lnTo>
                <a:lnTo>
                  <a:pt x="2047016" y="342900"/>
                </a:lnTo>
                <a:lnTo>
                  <a:pt x="2086674" y="368300"/>
                </a:lnTo>
                <a:lnTo>
                  <a:pt x="2127630" y="406400"/>
                </a:lnTo>
                <a:lnTo>
                  <a:pt x="1862315" y="800100"/>
                </a:lnTo>
                <a:lnTo>
                  <a:pt x="1965696" y="800100"/>
                </a:lnTo>
                <a:lnTo>
                  <a:pt x="2222284" y="419100"/>
                </a:lnTo>
                <a:lnTo>
                  <a:pt x="2228689" y="406400"/>
                </a:lnTo>
                <a:lnTo>
                  <a:pt x="2229142" y="393700"/>
                </a:lnTo>
                <a:lnTo>
                  <a:pt x="2223898" y="368300"/>
                </a:lnTo>
                <a:lnTo>
                  <a:pt x="2213216" y="368300"/>
                </a:lnTo>
                <a:lnTo>
                  <a:pt x="2171744" y="330200"/>
                </a:lnTo>
                <a:lnTo>
                  <a:pt x="2131404" y="304800"/>
                </a:lnTo>
                <a:lnTo>
                  <a:pt x="2092258" y="266700"/>
                </a:lnTo>
                <a:lnTo>
                  <a:pt x="2054367" y="241300"/>
                </a:lnTo>
                <a:lnTo>
                  <a:pt x="2017793" y="215900"/>
                </a:lnTo>
                <a:lnTo>
                  <a:pt x="1982596" y="203200"/>
                </a:lnTo>
                <a:lnTo>
                  <a:pt x="1950242" y="177800"/>
                </a:lnTo>
                <a:lnTo>
                  <a:pt x="1914183" y="165100"/>
                </a:lnTo>
                <a:lnTo>
                  <a:pt x="1874468" y="139700"/>
                </a:lnTo>
                <a:lnTo>
                  <a:pt x="1831146" y="127000"/>
                </a:lnTo>
                <a:lnTo>
                  <a:pt x="1784267" y="101600"/>
                </a:lnTo>
                <a:lnTo>
                  <a:pt x="1733879" y="88900"/>
                </a:lnTo>
                <a:close/>
              </a:path>
              <a:path w="2315209" h="3175000">
                <a:moveTo>
                  <a:pt x="1373456" y="0"/>
                </a:moveTo>
                <a:lnTo>
                  <a:pt x="1164005" y="0"/>
                </a:lnTo>
                <a:lnTo>
                  <a:pt x="1113878" y="12700"/>
                </a:lnTo>
                <a:lnTo>
                  <a:pt x="1426115" y="12700"/>
                </a:lnTo>
                <a:lnTo>
                  <a:pt x="1373456" y="0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513707" y="3985428"/>
            <a:ext cx="621665" cy="808355"/>
          </a:xfrm>
          <a:custGeom>
            <a:avLst/>
            <a:gdLst/>
            <a:ahLst/>
            <a:cxnLst/>
            <a:rect l="l" t="t" r="r" b="b"/>
            <a:pathLst>
              <a:path w="621665" h="808354">
                <a:moveTo>
                  <a:pt x="0" y="0"/>
                </a:moveTo>
                <a:lnTo>
                  <a:pt x="0" y="807847"/>
                </a:lnTo>
                <a:lnTo>
                  <a:pt x="621334" y="403923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4470287" y="3941990"/>
            <a:ext cx="708660" cy="895350"/>
          </a:xfrm>
          <a:custGeom>
            <a:avLst/>
            <a:gdLst/>
            <a:ahLst/>
            <a:cxnLst/>
            <a:rect l="l" t="t" r="r" b="b"/>
            <a:pathLst>
              <a:path w="708659" h="895350">
                <a:moveTo>
                  <a:pt x="45119" y="0"/>
                </a:moveTo>
                <a:lnTo>
                  <a:pt x="6103" y="21207"/>
                </a:lnTo>
                <a:lnTo>
                  <a:pt x="0" y="43437"/>
                </a:lnTo>
                <a:lnTo>
                  <a:pt x="0" y="851309"/>
                </a:lnTo>
                <a:lnTo>
                  <a:pt x="22732" y="889536"/>
                </a:lnTo>
                <a:lnTo>
                  <a:pt x="36309" y="894794"/>
                </a:lnTo>
                <a:lnTo>
                  <a:pt x="51701" y="894794"/>
                </a:lnTo>
                <a:lnTo>
                  <a:pt x="59931" y="892432"/>
                </a:lnTo>
                <a:lnTo>
                  <a:pt x="246331" y="771210"/>
                </a:lnTo>
                <a:lnTo>
                  <a:pt x="86867" y="771210"/>
                </a:lnTo>
                <a:lnTo>
                  <a:pt x="86867" y="123561"/>
                </a:lnTo>
                <a:lnTo>
                  <a:pt x="246396" y="123561"/>
                </a:lnTo>
                <a:lnTo>
                  <a:pt x="67106" y="7013"/>
                </a:lnTo>
                <a:lnTo>
                  <a:pt x="56472" y="1956"/>
                </a:lnTo>
                <a:lnTo>
                  <a:pt x="45119" y="0"/>
                </a:lnTo>
                <a:close/>
              </a:path>
              <a:path w="708659" h="895350">
                <a:moveTo>
                  <a:pt x="246396" y="123561"/>
                </a:moveTo>
                <a:lnTo>
                  <a:pt x="86867" y="123561"/>
                </a:lnTo>
                <a:lnTo>
                  <a:pt x="585038" y="447322"/>
                </a:lnTo>
                <a:lnTo>
                  <a:pt x="86867" y="771210"/>
                </a:lnTo>
                <a:lnTo>
                  <a:pt x="246331" y="771210"/>
                </a:lnTo>
                <a:lnTo>
                  <a:pt x="688416" y="483758"/>
                </a:lnTo>
                <a:lnTo>
                  <a:pt x="696719" y="476776"/>
                </a:lnTo>
                <a:lnTo>
                  <a:pt x="702937" y="468083"/>
                </a:lnTo>
                <a:lnTo>
                  <a:pt x="706838" y="458119"/>
                </a:lnTo>
                <a:lnTo>
                  <a:pt x="708190" y="447322"/>
                </a:lnTo>
                <a:lnTo>
                  <a:pt x="706838" y="436537"/>
                </a:lnTo>
                <a:lnTo>
                  <a:pt x="702937" y="426577"/>
                </a:lnTo>
                <a:lnTo>
                  <a:pt x="696719" y="417883"/>
                </a:lnTo>
                <a:lnTo>
                  <a:pt x="688416" y="410898"/>
                </a:lnTo>
                <a:lnTo>
                  <a:pt x="246396" y="123561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810954" y="4697044"/>
            <a:ext cx="415290" cy="539750"/>
          </a:xfrm>
          <a:custGeom>
            <a:avLst/>
            <a:gdLst/>
            <a:ahLst/>
            <a:cxnLst/>
            <a:rect l="l" t="t" r="r" b="b"/>
            <a:pathLst>
              <a:path w="415290" h="539750">
                <a:moveTo>
                  <a:pt x="414972" y="0"/>
                </a:moveTo>
                <a:lnTo>
                  <a:pt x="0" y="269760"/>
                </a:lnTo>
                <a:lnTo>
                  <a:pt x="414972" y="539521"/>
                </a:lnTo>
                <a:lnTo>
                  <a:pt x="4149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0767510" y="4653660"/>
            <a:ext cx="502284" cy="626745"/>
          </a:xfrm>
          <a:custGeom>
            <a:avLst/>
            <a:gdLst/>
            <a:ahLst/>
            <a:cxnLst/>
            <a:rect l="l" t="t" r="r" b="b"/>
            <a:pathLst>
              <a:path w="502284" h="626745">
                <a:moveTo>
                  <a:pt x="456723" y="0"/>
                </a:moveTo>
                <a:lnTo>
                  <a:pt x="19773" y="276745"/>
                </a:lnTo>
                <a:lnTo>
                  <a:pt x="0" y="313169"/>
                </a:lnTo>
                <a:lnTo>
                  <a:pt x="1351" y="323961"/>
                </a:lnTo>
                <a:lnTo>
                  <a:pt x="441921" y="624001"/>
                </a:lnTo>
                <a:lnTo>
                  <a:pt x="450126" y="626338"/>
                </a:lnTo>
                <a:lnTo>
                  <a:pt x="465531" y="626338"/>
                </a:lnTo>
                <a:lnTo>
                  <a:pt x="500240" y="594502"/>
                </a:lnTo>
                <a:lnTo>
                  <a:pt x="501815" y="582866"/>
                </a:lnTo>
                <a:lnTo>
                  <a:pt x="501815" y="502869"/>
                </a:lnTo>
                <a:lnTo>
                  <a:pt x="414972" y="502869"/>
                </a:lnTo>
                <a:lnTo>
                  <a:pt x="123151" y="313169"/>
                </a:lnTo>
                <a:lnTo>
                  <a:pt x="414972" y="123482"/>
                </a:lnTo>
                <a:lnTo>
                  <a:pt x="501815" y="123482"/>
                </a:lnTo>
                <a:lnTo>
                  <a:pt x="501815" y="43383"/>
                </a:lnTo>
                <a:lnTo>
                  <a:pt x="479094" y="5168"/>
                </a:lnTo>
                <a:lnTo>
                  <a:pt x="468173" y="1089"/>
                </a:lnTo>
                <a:lnTo>
                  <a:pt x="456723" y="0"/>
                </a:lnTo>
                <a:close/>
              </a:path>
              <a:path w="502284" h="626745">
                <a:moveTo>
                  <a:pt x="501815" y="123482"/>
                </a:moveTo>
                <a:lnTo>
                  <a:pt x="414972" y="123482"/>
                </a:lnTo>
                <a:lnTo>
                  <a:pt x="414972" y="502869"/>
                </a:lnTo>
                <a:lnTo>
                  <a:pt x="501815" y="502869"/>
                </a:lnTo>
                <a:lnTo>
                  <a:pt x="501815" y="123482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237695" y="6177219"/>
            <a:ext cx="328930" cy="328930"/>
          </a:xfrm>
          <a:custGeom>
            <a:avLst/>
            <a:gdLst/>
            <a:ahLst/>
            <a:cxnLst/>
            <a:rect l="l" t="t" r="r" b="b"/>
            <a:pathLst>
              <a:path w="328929" h="328929">
                <a:moveTo>
                  <a:pt x="164249" y="0"/>
                </a:moveTo>
                <a:lnTo>
                  <a:pt x="120583" y="5866"/>
                </a:lnTo>
                <a:lnTo>
                  <a:pt x="81347" y="22424"/>
                </a:lnTo>
                <a:lnTo>
                  <a:pt x="48106" y="48109"/>
                </a:lnTo>
                <a:lnTo>
                  <a:pt x="22423" y="81355"/>
                </a:lnTo>
                <a:lnTo>
                  <a:pt x="5866" y="120598"/>
                </a:lnTo>
                <a:lnTo>
                  <a:pt x="0" y="164274"/>
                </a:lnTo>
                <a:lnTo>
                  <a:pt x="5866" y="207951"/>
                </a:lnTo>
                <a:lnTo>
                  <a:pt x="22423" y="247197"/>
                </a:lnTo>
                <a:lnTo>
                  <a:pt x="48106" y="280446"/>
                </a:lnTo>
                <a:lnTo>
                  <a:pt x="81347" y="306133"/>
                </a:lnTo>
                <a:lnTo>
                  <a:pt x="120583" y="322693"/>
                </a:lnTo>
                <a:lnTo>
                  <a:pt x="164249" y="328561"/>
                </a:lnTo>
                <a:lnTo>
                  <a:pt x="207925" y="322693"/>
                </a:lnTo>
                <a:lnTo>
                  <a:pt x="247171" y="306133"/>
                </a:lnTo>
                <a:lnTo>
                  <a:pt x="280420" y="280446"/>
                </a:lnTo>
                <a:lnTo>
                  <a:pt x="306108" y="247197"/>
                </a:lnTo>
                <a:lnTo>
                  <a:pt x="322668" y="207951"/>
                </a:lnTo>
                <a:lnTo>
                  <a:pt x="328536" y="164274"/>
                </a:lnTo>
                <a:lnTo>
                  <a:pt x="322668" y="120598"/>
                </a:lnTo>
                <a:lnTo>
                  <a:pt x="306108" y="81355"/>
                </a:lnTo>
                <a:lnTo>
                  <a:pt x="280420" y="48109"/>
                </a:lnTo>
                <a:lnTo>
                  <a:pt x="247171" y="22424"/>
                </a:lnTo>
                <a:lnTo>
                  <a:pt x="207925" y="5866"/>
                </a:lnTo>
                <a:lnTo>
                  <a:pt x="164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194266" y="6133774"/>
            <a:ext cx="415925" cy="415925"/>
          </a:xfrm>
          <a:custGeom>
            <a:avLst/>
            <a:gdLst/>
            <a:ahLst/>
            <a:cxnLst/>
            <a:rect l="l" t="t" r="r" b="b"/>
            <a:pathLst>
              <a:path w="415925" h="415925">
                <a:moveTo>
                  <a:pt x="207708" y="0"/>
                </a:moveTo>
                <a:lnTo>
                  <a:pt x="160129" y="5494"/>
                </a:lnTo>
                <a:lnTo>
                  <a:pt x="116428" y="21140"/>
                </a:lnTo>
                <a:lnTo>
                  <a:pt x="77859" y="45682"/>
                </a:lnTo>
                <a:lnTo>
                  <a:pt x="45677" y="77867"/>
                </a:lnTo>
                <a:lnTo>
                  <a:pt x="21137" y="116438"/>
                </a:lnTo>
                <a:lnTo>
                  <a:pt x="5493" y="160141"/>
                </a:lnTo>
                <a:lnTo>
                  <a:pt x="0" y="207721"/>
                </a:lnTo>
                <a:lnTo>
                  <a:pt x="5493" y="255301"/>
                </a:lnTo>
                <a:lnTo>
                  <a:pt x="21137" y="299004"/>
                </a:lnTo>
                <a:lnTo>
                  <a:pt x="45677" y="337575"/>
                </a:lnTo>
                <a:lnTo>
                  <a:pt x="77859" y="369759"/>
                </a:lnTo>
                <a:lnTo>
                  <a:pt x="116428" y="394302"/>
                </a:lnTo>
                <a:lnTo>
                  <a:pt x="160129" y="409948"/>
                </a:lnTo>
                <a:lnTo>
                  <a:pt x="207708" y="415442"/>
                </a:lnTo>
                <a:lnTo>
                  <a:pt x="255269" y="409948"/>
                </a:lnTo>
                <a:lnTo>
                  <a:pt x="298959" y="394302"/>
                </a:lnTo>
                <a:lnTo>
                  <a:pt x="337521" y="369759"/>
                </a:lnTo>
                <a:lnTo>
                  <a:pt x="369700" y="337575"/>
                </a:lnTo>
                <a:lnTo>
                  <a:pt x="375475" y="328498"/>
                </a:lnTo>
                <a:lnTo>
                  <a:pt x="207708" y="328498"/>
                </a:lnTo>
                <a:lnTo>
                  <a:pt x="160718" y="318990"/>
                </a:lnTo>
                <a:lnTo>
                  <a:pt x="122297" y="293079"/>
                </a:lnTo>
                <a:lnTo>
                  <a:pt x="96369" y="254683"/>
                </a:lnTo>
                <a:lnTo>
                  <a:pt x="86855" y="207721"/>
                </a:lnTo>
                <a:lnTo>
                  <a:pt x="96369" y="160766"/>
                </a:lnTo>
                <a:lnTo>
                  <a:pt x="122297" y="122374"/>
                </a:lnTo>
                <a:lnTo>
                  <a:pt x="160718" y="96464"/>
                </a:lnTo>
                <a:lnTo>
                  <a:pt x="207708" y="86956"/>
                </a:lnTo>
                <a:lnTo>
                  <a:pt x="375483" y="86956"/>
                </a:lnTo>
                <a:lnTo>
                  <a:pt x="369700" y="77867"/>
                </a:lnTo>
                <a:lnTo>
                  <a:pt x="337521" y="45682"/>
                </a:lnTo>
                <a:lnTo>
                  <a:pt x="298959" y="21140"/>
                </a:lnTo>
                <a:lnTo>
                  <a:pt x="255269" y="5494"/>
                </a:lnTo>
                <a:lnTo>
                  <a:pt x="207708" y="0"/>
                </a:lnTo>
                <a:close/>
              </a:path>
              <a:path w="415925" h="415925">
                <a:moveTo>
                  <a:pt x="375483" y="86956"/>
                </a:moveTo>
                <a:lnTo>
                  <a:pt x="207708" y="86956"/>
                </a:lnTo>
                <a:lnTo>
                  <a:pt x="254692" y="96464"/>
                </a:lnTo>
                <a:lnTo>
                  <a:pt x="293100" y="122374"/>
                </a:lnTo>
                <a:lnTo>
                  <a:pt x="319015" y="160766"/>
                </a:lnTo>
                <a:lnTo>
                  <a:pt x="328523" y="207721"/>
                </a:lnTo>
                <a:lnTo>
                  <a:pt x="319015" y="254683"/>
                </a:lnTo>
                <a:lnTo>
                  <a:pt x="293100" y="293079"/>
                </a:lnTo>
                <a:lnTo>
                  <a:pt x="254692" y="318990"/>
                </a:lnTo>
                <a:lnTo>
                  <a:pt x="207708" y="328498"/>
                </a:lnTo>
                <a:lnTo>
                  <a:pt x="375475" y="328498"/>
                </a:lnTo>
                <a:lnTo>
                  <a:pt x="394240" y="299004"/>
                </a:lnTo>
                <a:lnTo>
                  <a:pt x="409884" y="255301"/>
                </a:lnTo>
                <a:lnTo>
                  <a:pt x="415378" y="207721"/>
                </a:lnTo>
                <a:lnTo>
                  <a:pt x="409884" y="160141"/>
                </a:lnTo>
                <a:lnTo>
                  <a:pt x="394240" y="116438"/>
                </a:lnTo>
                <a:lnTo>
                  <a:pt x="375483" y="86956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2003387" y="4996526"/>
            <a:ext cx="271780" cy="271780"/>
          </a:xfrm>
          <a:custGeom>
            <a:avLst/>
            <a:gdLst/>
            <a:ahLst/>
            <a:cxnLst/>
            <a:rect l="l" t="t" r="r" b="b"/>
            <a:pathLst>
              <a:path w="271779" h="271779">
                <a:moveTo>
                  <a:pt x="135775" y="0"/>
                </a:moveTo>
                <a:lnTo>
                  <a:pt x="92862" y="6921"/>
                </a:lnTo>
                <a:lnTo>
                  <a:pt x="55590" y="26194"/>
                </a:lnTo>
                <a:lnTo>
                  <a:pt x="26198" y="55582"/>
                </a:lnTo>
                <a:lnTo>
                  <a:pt x="6922" y="92851"/>
                </a:lnTo>
                <a:lnTo>
                  <a:pt x="0" y="135762"/>
                </a:lnTo>
                <a:lnTo>
                  <a:pt x="6922" y="178668"/>
                </a:lnTo>
                <a:lnTo>
                  <a:pt x="26198" y="215933"/>
                </a:lnTo>
                <a:lnTo>
                  <a:pt x="55590" y="245320"/>
                </a:lnTo>
                <a:lnTo>
                  <a:pt x="92862" y="264592"/>
                </a:lnTo>
                <a:lnTo>
                  <a:pt x="135775" y="271513"/>
                </a:lnTo>
                <a:lnTo>
                  <a:pt x="178687" y="264592"/>
                </a:lnTo>
                <a:lnTo>
                  <a:pt x="215955" y="245320"/>
                </a:lnTo>
                <a:lnTo>
                  <a:pt x="245344" y="215933"/>
                </a:lnTo>
                <a:lnTo>
                  <a:pt x="264617" y="178668"/>
                </a:lnTo>
                <a:lnTo>
                  <a:pt x="271538" y="135762"/>
                </a:lnTo>
                <a:lnTo>
                  <a:pt x="264617" y="92851"/>
                </a:lnTo>
                <a:lnTo>
                  <a:pt x="245344" y="55582"/>
                </a:lnTo>
                <a:lnTo>
                  <a:pt x="215955" y="26194"/>
                </a:lnTo>
                <a:lnTo>
                  <a:pt x="178687" y="6921"/>
                </a:lnTo>
                <a:lnTo>
                  <a:pt x="135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959959" y="4953022"/>
            <a:ext cx="358775" cy="358775"/>
          </a:xfrm>
          <a:custGeom>
            <a:avLst/>
            <a:gdLst/>
            <a:ahLst/>
            <a:cxnLst/>
            <a:rect l="l" t="t" r="r" b="b"/>
            <a:pathLst>
              <a:path w="358775" h="358775">
                <a:moveTo>
                  <a:pt x="179209" y="0"/>
                </a:moveTo>
                <a:lnTo>
                  <a:pt x="131618" y="6418"/>
                </a:lnTo>
                <a:lnTo>
                  <a:pt x="88822" y="24524"/>
                </a:lnTo>
                <a:lnTo>
                  <a:pt x="52543" y="52589"/>
                </a:lnTo>
                <a:lnTo>
                  <a:pt x="24499" y="88886"/>
                </a:lnTo>
                <a:lnTo>
                  <a:pt x="6411" y="131690"/>
                </a:lnTo>
                <a:lnTo>
                  <a:pt x="0" y="179273"/>
                </a:lnTo>
                <a:lnTo>
                  <a:pt x="6411" y="226851"/>
                </a:lnTo>
                <a:lnTo>
                  <a:pt x="24499" y="269653"/>
                </a:lnTo>
                <a:lnTo>
                  <a:pt x="52543" y="305952"/>
                </a:lnTo>
                <a:lnTo>
                  <a:pt x="88822" y="334019"/>
                </a:lnTo>
                <a:lnTo>
                  <a:pt x="131618" y="352126"/>
                </a:lnTo>
                <a:lnTo>
                  <a:pt x="179209" y="358546"/>
                </a:lnTo>
                <a:lnTo>
                  <a:pt x="226779" y="352126"/>
                </a:lnTo>
                <a:lnTo>
                  <a:pt x="269560" y="334019"/>
                </a:lnTo>
                <a:lnTo>
                  <a:pt x="305831" y="305952"/>
                </a:lnTo>
                <a:lnTo>
                  <a:pt x="332385" y="271576"/>
                </a:lnTo>
                <a:lnTo>
                  <a:pt x="179209" y="271576"/>
                </a:lnTo>
                <a:lnTo>
                  <a:pt x="143307" y="264310"/>
                </a:lnTo>
                <a:lnTo>
                  <a:pt x="113950" y="244508"/>
                </a:lnTo>
                <a:lnTo>
                  <a:pt x="94138" y="215164"/>
                </a:lnTo>
                <a:lnTo>
                  <a:pt x="86867" y="179273"/>
                </a:lnTo>
                <a:lnTo>
                  <a:pt x="94138" y="143380"/>
                </a:lnTo>
                <a:lnTo>
                  <a:pt x="113950" y="114031"/>
                </a:lnTo>
                <a:lnTo>
                  <a:pt x="143307" y="94225"/>
                </a:lnTo>
                <a:lnTo>
                  <a:pt x="179209" y="86956"/>
                </a:lnTo>
                <a:lnTo>
                  <a:pt x="332380" y="86956"/>
                </a:lnTo>
                <a:lnTo>
                  <a:pt x="305831" y="52589"/>
                </a:lnTo>
                <a:lnTo>
                  <a:pt x="269560" y="24524"/>
                </a:lnTo>
                <a:lnTo>
                  <a:pt x="226779" y="6418"/>
                </a:lnTo>
                <a:lnTo>
                  <a:pt x="179209" y="0"/>
                </a:lnTo>
                <a:close/>
              </a:path>
              <a:path w="358775" h="358775">
                <a:moveTo>
                  <a:pt x="332380" y="86956"/>
                </a:moveTo>
                <a:lnTo>
                  <a:pt x="179209" y="86956"/>
                </a:lnTo>
                <a:lnTo>
                  <a:pt x="215108" y="94225"/>
                </a:lnTo>
                <a:lnTo>
                  <a:pt x="244455" y="114031"/>
                </a:lnTo>
                <a:lnTo>
                  <a:pt x="264259" y="143380"/>
                </a:lnTo>
                <a:lnTo>
                  <a:pt x="271525" y="179273"/>
                </a:lnTo>
                <a:lnTo>
                  <a:pt x="264259" y="215164"/>
                </a:lnTo>
                <a:lnTo>
                  <a:pt x="244455" y="244508"/>
                </a:lnTo>
                <a:lnTo>
                  <a:pt x="215108" y="264310"/>
                </a:lnTo>
                <a:lnTo>
                  <a:pt x="179209" y="271576"/>
                </a:lnTo>
                <a:lnTo>
                  <a:pt x="332385" y="271576"/>
                </a:lnTo>
                <a:lnTo>
                  <a:pt x="333871" y="269653"/>
                </a:lnTo>
                <a:lnTo>
                  <a:pt x="351957" y="226851"/>
                </a:lnTo>
                <a:lnTo>
                  <a:pt x="358368" y="179273"/>
                </a:lnTo>
                <a:lnTo>
                  <a:pt x="351957" y="131690"/>
                </a:lnTo>
                <a:lnTo>
                  <a:pt x="333871" y="88886"/>
                </a:lnTo>
                <a:lnTo>
                  <a:pt x="332380" y="86956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724126" y="6136947"/>
            <a:ext cx="271780" cy="271780"/>
          </a:xfrm>
          <a:custGeom>
            <a:avLst/>
            <a:gdLst/>
            <a:ahLst/>
            <a:cxnLst/>
            <a:rect l="l" t="t" r="r" b="b"/>
            <a:pathLst>
              <a:path w="271780" h="271779">
                <a:moveTo>
                  <a:pt x="135763" y="0"/>
                </a:moveTo>
                <a:lnTo>
                  <a:pt x="92851" y="6921"/>
                </a:lnTo>
                <a:lnTo>
                  <a:pt x="55582" y="26194"/>
                </a:lnTo>
                <a:lnTo>
                  <a:pt x="26194" y="55582"/>
                </a:lnTo>
                <a:lnTo>
                  <a:pt x="6921" y="92851"/>
                </a:lnTo>
                <a:lnTo>
                  <a:pt x="0" y="135762"/>
                </a:lnTo>
                <a:lnTo>
                  <a:pt x="6921" y="178674"/>
                </a:lnTo>
                <a:lnTo>
                  <a:pt x="26194" y="215943"/>
                </a:lnTo>
                <a:lnTo>
                  <a:pt x="55582" y="245331"/>
                </a:lnTo>
                <a:lnTo>
                  <a:pt x="92851" y="264604"/>
                </a:lnTo>
                <a:lnTo>
                  <a:pt x="135763" y="271525"/>
                </a:lnTo>
                <a:lnTo>
                  <a:pt x="178674" y="264604"/>
                </a:lnTo>
                <a:lnTo>
                  <a:pt x="215943" y="245331"/>
                </a:lnTo>
                <a:lnTo>
                  <a:pt x="245331" y="215943"/>
                </a:lnTo>
                <a:lnTo>
                  <a:pt x="264604" y="178674"/>
                </a:lnTo>
                <a:lnTo>
                  <a:pt x="271526" y="135762"/>
                </a:lnTo>
                <a:lnTo>
                  <a:pt x="264604" y="92851"/>
                </a:lnTo>
                <a:lnTo>
                  <a:pt x="245331" y="55582"/>
                </a:lnTo>
                <a:lnTo>
                  <a:pt x="215943" y="26194"/>
                </a:lnTo>
                <a:lnTo>
                  <a:pt x="178674" y="6921"/>
                </a:lnTo>
                <a:lnTo>
                  <a:pt x="1357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4680685" y="6093491"/>
            <a:ext cx="358775" cy="358775"/>
          </a:xfrm>
          <a:custGeom>
            <a:avLst/>
            <a:gdLst/>
            <a:ahLst/>
            <a:cxnLst/>
            <a:rect l="l" t="t" r="r" b="b"/>
            <a:pathLst>
              <a:path w="358775" h="358775">
                <a:moveTo>
                  <a:pt x="179222" y="0"/>
                </a:moveTo>
                <a:lnTo>
                  <a:pt x="131625" y="6411"/>
                </a:lnTo>
                <a:lnTo>
                  <a:pt x="88826" y="24498"/>
                </a:lnTo>
                <a:lnTo>
                  <a:pt x="52544" y="52539"/>
                </a:lnTo>
                <a:lnTo>
                  <a:pt x="24499" y="88815"/>
                </a:lnTo>
                <a:lnTo>
                  <a:pt x="6411" y="131603"/>
                </a:lnTo>
                <a:lnTo>
                  <a:pt x="0" y="179184"/>
                </a:lnTo>
                <a:lnTo>
                  <a:pt x="6411" y="226760"/>
                </a:lnTo>
                <a:lnTo>
                  <a:pt x="24499" y="269558"/>
                </a:lnTo>
                <a:lnTo>
                  <a:pt x="52544" y="305850"/>
                </a:lnTo>
                <a:lnTo>
                  <a:pt x="88826" y="333911"/>
                </a:lnTo>
                <a:lnTo>
                  <a:pt x="131625" y="352014"/>
                </a:lnTo>
                <a:lnTo>
                  <a:pt x="179222" y="358432"/>
                </a:lnTo>
                <a:lnTo>
                  <a:pt x="226792" y="352014"/>
                </a:lnTo>
                <a:lnTo>
                  <a:pt x="269573" y="333911"/>
                </a:lnTo>
                <a:lnTo>
                  <a:pt x="305844" y="305850"/>
                </a:lnTo>
                <a:lnTo>
                  <a:pt x="332403" y="271475"/>
                </a:lnTo>
                <a:lnTo>
                  <a:pt x="179222" y="271475"/>
                </a:lnTo>
                <a:lnTo>
                  <a:pt x="143317" y="264210"/>
                </a:lnTo>
                <a:lnTo>
                  <a:pt x="113957" y="244413"/>
                </a:lnTo>
                <a:lnTo>
                  <a:pt x="94140" y="215073"/>
                </a:lnTo>
                <a:lnTo>
                  <a:pt x="86868" y="179184"/>
                </a:lnTo>
                <a:lnTo>
                  <a:pt x="94140" y="143299"/>
                </a:lnTo>
                <a:lnTo>
                  <a:pt x="113957" y="113982"/>
                </a:lnTo>
                <a:lnTo>
                  <a:pt x="143317" y="94209"/>
                </a:lnTo>
                <a:lnTo>
                  <a:pt x="179222" y="86956"/>
                </a:lnTo>
                <a:lnTo>
                  <a:pt x="332447" y="86956"/>
                </a:lnTo>
                <a:lnTo>
                  <a:pt x="305844" y="52539"/>
                </a:lnTo>
                <a:lnTo>
                  <a:pt x="269573" y="24498"/>
                </a:lnTo>
                <a:lnTo>
                  <a:pt x="226792" y="6411"/>
                </a:lnTo>
                <a:lnTo>
                  <a:pt x="179222" y="0"/>
                </a:lnTo>
                <a:close/>
              </a:path>
              <a:path w="358775" h="358775">
                <a:moveTo>
                  <a:pt x="332447" y="86956"/>
                </a:moveTo>
                <a:lnTo>
                  <a:pt x="179222" y="86956"/>
                </a:lnTo>
                <a:lnTo>
                  <a:pt x="215118" y="94209"/>
                </a:lnTo>
                <a:lnTo>
                  <a:pt x="244462" y="113982"/>
                </a:lnTo>
                <a:lnTo>
                  <a:pt x="264261" y="143299"/>
                </a:lnTo>
                <a:lnTo>
                  <a:pt x="271526" y="179184"/>
                </a:lnTo>
                <a:lnTo>
                  <a:pt x="264261" y="215073"/>
                </a:lnTo>
                <a:lnTo>
                  <a:pt x="244462" y="244413"/>
                </a:lnTo>
                <a:lnTo>
                  <a:pt x="215118" y="264210"/>
                </a:lnTo>
                <a:lnTo>
                  <a:pt x="179222" y="271475"/>
                </a:lnTo>
                <a:lnTo>
                  <a:pt x="332403" y="271475"/>
                </a:lnTo>
                <a:lnTo>
                  <a:pt x="333883" y="269558"/>
                </a:lnTo>
                <a:lnTo>
                  <a:pt x="351970" y="226760"/>
                </a:lnTo>
                <a:lnTo>
                  <a:pt x="358381" y="179184"/>
                </a:lnTo>
                <a:lnTo>
                  <a:pt x="351970" y="131603"/>
                </a:lnTo>
                <a:lnTo>
                  <a:pt x="333883" y="88815"/>
                </a:lnTo>
                <a:lnTo>
                  <a:pt x="332447" y="86956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11234787" y="7032786"/>
            <a:ext cx="322580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390" dirty="0">
                <a:solidFill>
                  <a:srgbClr val="FFFFFF"/>
                </a:solidFill>
                <a:latin typeface="Futura PT Heavy" panose="020B0802020204020303"/>
                <a:cs typeface="Futura PT Heavy" panose="020B0802020204020303"/>
              </a:rPr>
              <a:t>FEATURES</a:t>
            </a:r>
            <a:r>
              <a:rPr sz="4800" b="1" spc="-640" dirty="0">
                <a:solidFill>
                  <a:srgbClr val="FFFFFF"/>
                </a:solidFill>
                <a:latin typeface="Futura PT Heavy" panose="020B0802020204020303"/>
                <a:cs typeface="Futura PT Heavy" panose="020B0802020204020303"/>
              </a:rPr>
              <a:t> </a:t>
            </a:r>
            <a:endParaRPr sz="4800">
              <a:latin typeface="Futura PT Heavy" panose="020B0802020204020303"/>
              <a:cs typeface="Futura PT Heavy" panose="020B0802020204020303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000" cy="1690725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6072" y="406021"/>
            <a:ext cx="12900660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600" spc="-5" dirty="0">
                <a:solidFill>
                  <a:srgbClr val="FFFFFF"/>
                </a:solidFill>
              </a:rPr>
              <a:t>6). </a:t>
            </a:r>
            <a:r>
              <a:rPr sz="4600" spc="-75" dirty="0">
                <a:solidFill>
                  <a:srgbClr val="FFFFFF"/>
                </a:solidFill>
              </a:rPr>
              <a:t>Types </a:t>
            </a:r>
            <a:r>
              <a:rPr sz="4600" dirty="0">
                <a:solidFill>
                  <a:srgbClr val="FFFFFF"/>
                </a:solidFill>
              </a:rPr>
              <a:t>Of </a:t>
            </a:r>
            <a:r>
              <a:rPr sz="4600" spc="-5" dirty="0">
                <a:solidFill>
                  <a:srgbClr val="FFFFFF"/>
                </a:solidFill>
              </a:rPr>
              <a:t>Knowledge Management</a:t>
            </a:r>
            <a:r>
              <a:rPr sz="4600" dirty="0">
                <a:solidFill>
                  <a:srgbClr val="FFFFFF"/>
                </a:solidFill>
              </a:rPr>
              <a:t> Systems</a:t>
            </a:r>
            <a:endParaRPr sz="4600"/>
          </a:p>
        </p:txBody>
      </p:sp>
      <p:sp>
        <p:nvSpPr>
          <p:cNvPr id="4" name="object 4"/>
          <p:cNvSpPr txBox="1"/>
          <p:nvPr/>
        </p:nvSpPr>
        <p:spPr>
          <a:xfrm>
            <a:off x="341330" y="3931668"/>
            <a:ext cx="9796145" cy="3543935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L="499745" marR="3220720" indent="-487680">
              <a:lnSpc>
                <a:spcPts val="4800"/>
              </a:lnSpc>
              <a:spcBef>
                <a:spcPts val="860"/>
              </a:spcBef>
              <a:buSzPct val="98000"/>
              <a:buAutoNum type="arabicPeriod"/>
              <a:tabLst>
                <a:tab pos="500380" algn="l"/>
              </a:tabLst>
            </a:pPr>
            <a:r>
              <a:rPr sz="46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Enterprise</a:t>
            </a:r>
            <a:r>
              <a:rPr sz="4600" b="1" spc="-9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6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 management</a:t>
            </a:r>
            <a:r>
              <a:rPr sz="4600" b="1" spc="-4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6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</a:t>
            </a:r>
            <a:endParaRPr sz="4600">
              <a:latin typeface="Arial" panose="020B0604020202020204"/>
              <a:cs typeface="Arial" panose="020B0604020202020204"/>
            </a:endParaRPr>
          </a:p>
          <a:p>
            <a:pPr marL="12700" marR="5080">
              <a:lnSpc>
                <a:spcPts val="9030"/>
              </a:lnSpc>
              <a:spcBef>
                <a:spcPts val="165"/>
              </a:spcBef>
              <a:buSzPct val="98000"/>
              <a:buAutoNum type="arabicPeriod"/>
              <a:tabLst>
                <a:tab pos="500380" algn="l"/>
              </a:tabLst>
            </a:pPr>
            <a:r>
              <a:rPr sz="46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Knowledge-base </a:t>
            </a:r>
            <a:r>
              <a:rPr sz="46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work </a:t>
            </a:r>
            <a:r>
              <a:rPr sz="46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system  3.Knowledge </a:t>
            </a:r>
            <a:r>
              <a:rPr sz="46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intelligent</a:t>
            </a:r>
            <a:r>
              <a:rPr sz="4600" b="1" spc="-5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6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techniques</a:t>
            </a:r>
            <a:endParaRPr sz="46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155195" y="4254328"/>
            <a:ext cx="2434590" cy="2435225"/>
          </a:xfrm>
          <a:custGeom>
            <a:avLst/>
            <a:gdLst/>
            <a:ahLst/>
            <a:cxnLst/>
            <a:rect l="l" t="t" r="r" b="b"/>
            <a:pathLst>
              <a:path w="2434590" h="2435225">
                <a:moveTo>
                  <a:pt x="1217295" y="0"/>
                </a:moveTo>
                <a:lnTo>
                  <a:pt x="1169495" y="921"/>
                </a:lnTo>
                <a:lnTo>
                  <a:pt x="1122163" y="3662"/>
                </a:lnTo>
                <a:lnTo>
                  <a:pt x="1075331" y="8189"/>
                </a:lnTo>
                <a:lnTo>
                  <a:pt x="1029034" y="14468"/>
                </a:lnTo>
                <a:lnTo>
                  <a:pt x="983305" y="22466"/>
                </a:lnTo>
                <a:lnTo>
                  <a:pt x="938178" y="32149"/>
                </a:lnTo>
                <a:lnTo>
                  <a:pt x="893687" y="43482"/>
                </a:lnTo>
                <a:lnTo>
                  <a:pt x="849866" y="56432"/>
                </a:lnTo>
                <a:lnTo>
                  <a:pt x="806749" y="70965"/>
                </a:lnTo>
                <a:lnTo>
                  <a:pt x="764369" y="87048"/>
                </a:lnTo>
                <a:lnTo>
                  <a:pt x="722760" y="104646"/>
                </a:lnTo>
                <a:lnTo>
                  <a:pt x="681956" y="123726"/>
                </a:lnTo>
                <a:lnTo>
                  <a:pt x="641991" y="144253"/>
                </a:lnTo>
                <a:lnTo>
                  <a:pt x="602900" y="166195"/>
                </a:lnTo>
                <a:lnTo>
                  <a:pt x="564714" y="189516"/>
                </a:lnTo>
                <a:lnTo>
                  <a:pt x="527469" y="214184"/>
                </a:lnTo>
                <a:lnTo>
                  <a:pt x="491199" y="240164"/>
                </a:lnTo>
                <a:lnTo>
                  <a:pt x="455936" y="267424"/>
                </a:lnTo>
                <a:lnTo>
                  <a:pt x="421715" y="295927"/>
                </a:lnTo>
                <a:lnTo>
                  <a:pt x="388570" y="325642"/>
                </a:lnTo>
                <a:lnTo>
                  <a:pt x="356535" y="356535"/>
                </a:lnTo>
                <a:lnTo>
                  <a:pt x="325642" y="388570"/>
                </a:lnTo>
                <a:lnTo>
                  <a:pt x="295927" y="421715"/>
                </a:lnTo>
                <a:lnTo>
                  <a:pt x="267424" y="455936"/>
                </a:lnTo>
                <a:lnTo>
                  <a:pt x="240164" y="491199"/>
                </a:lnTo>
                <a:lnTo>
                  <a:pt x="214184" y="527469"/>
                </a:lnTo>
                <a:lnTo>
                  <a:pt x="189516" y="564714"/>
                </a:lnTo>
                <a:lnTo>
                  <a:pt x="166195" y="602900"/>
                </a:lnTo>
                <a:lnTo>
                  <a:pt x="144253" y="641991"/>
                </a:lnTo>
                <a:lnTo>
                  <a:pt x="123726" y="681956"/>
                </a:lnTo>
                <a:lnTo>
                  <a:pt x="104646" y="722760"/>
                </a:lnTo>
                <a:lnTo>
                  <a:pt x="87048" y="764369"/>
                </a:lnTo>
                <a:lnTo>
                  <a:pt x="70965" y="806749"/>
                </a:lnTo>
                <a:lnTo>
                  <a:pt x="56432" y="849866"/>
                </a:lnTo>
                <a:lnTo>
                  <a:pt x="43482" y="893687"/>
                </a:lnTo>
                <a:lnTo>
                  <a:pt x="32149" y="938178"/>
                </a:lnTo>
                <a:lnTo>
                  <a:pt x="22466" y="983305"/>
                </a:lnTo>
                <a:lnTo>
                  <a:pt x="14468" y="1029034"/>
                </a:lnTo>
                <a:lnTo>
                  <a:pt x="8189" y="1075331"/>
                </a:lnTo>
                <a:lnTo>
                  <a:pt x="3662" y="1122163"/>
                </a:lnTo>
                <a:lnTo>
                  <a:pt x="921" y="1169495"/>
                </a:lnTo>
                <a:lnTo>
                  <a:pt x="0" y="1217295"/>
                </a:lnTo>
                <a:lnTo>
                  <a:pt x="921" y="1265094"/>
                </a:lnTo>
                <a:lnTo>
                  <a:pt x="3662" y="1312426"/>
                </a:lnTo>
                <a:lnTo>
                  <a:pt x="8189" y="1359258"/>
                </a:lnTo>
                <a:lnTo>
                  <a:pt x="14468" y="1405556"/>
                </a:lnTo>
                <a:lnTo>
                  <a:pt x="22466" y="1451285"/>
                </a:lnTo>
                <a:lnTo>
                  <a:pt x="32149" y="1496412"/>
                </a:lnTo>
                <a:lnTo>
                  <a:pt x="43482" y="1540903"/>
                </a:lnTo>
                <a:lnTo>
                  <a:pt x="56432" y="1584724"/>
                </a:lnTo>
                <a:lnTo>
                  <a:pt x="70965" y="1627842"/>
                </a:lnTo>
                <a:lnTo>
                  <a:pt x="87048" y="1670222"/>
                </a:lnTo>
                <a:lnTo>
                  <a:pt x="104646" y="1711831"/>
                </a:lnTo>
                <a:lnTo>
                  <a:pt x="123726" y="1752635"/>
                </a:lnTo>
                <a:lnTo>
                  <a:pt x="144253" y="1792600"/>
                </a:lnTo>
                <a:lnTo>
                  <a:pt x="166195" y="1831693"/>
                </a:lnTo>
                <a:lnTo>
                  <a:pt x="189516" y="1869879"/>
                </a:lnTo>
                <a:lnTo>
                  <a:pt x="214184" y="1907124"/>
                </a:lnTo>
                <a:lnTo>
                  <a:pt x="240164" y="1943395"/>
                </a:lnTo>
                <a:lnTo>
                  <a:pt x="267424" y="1978658"/>
                </a:lnTo>
                <a:lnTo>
                  <a:pt x="295927" y="2012879"/>
                </a:lnTo>
                <a:lnTo>
                  <a:pt x="325642" y="2046025"/>
                </a:lnTo>
                <a:lnTo>
                  <a:pt x="356535" y="2078061"/>
                </a:lnTo>
                <a:lnTo>
                  <a:pt x="388570" y="2108953"/>
                </a:lnTo>
                <a:lnTo>
                  <a:pt x="421715" y="2138669"/>
                </a:lnTo>
                <a:lnTo>
                  <a:pt x="455936" y="2167173"/>
                </a:lnTo>
                <a:lnTo>
                  <a:pt x="491199" y="2194433"/>
                </a:lnTo>
                <a:lnTo>
                  <a:pt x="527469" y="2220414"/>
                </a:lnTo>
                <a:lnTo>
                  <a:pt x="564714" y="2245082"/>
                </a:lnTo>
                <a:lnTo>
                  <a:pt x="602900" y="2268404"/>
                </a:lnTo>
                <a:lnTo>
                  <a:pt x="641991" y="2290346"/>
                </a:lnTo>
                <a:lnTo>
                  <a:pt x="681956" y="2310874"/>
                </a:lnTo>
                <a:lnTo>
                  <a:pt x="722760" y="2329954"/>
                </a:lnTo>
                <a:lnTo>
                  <a:pt x="764369" y="2347552"/>
                </a:lnTo>
                <a:lnTo>
                  <a:pt x="806749" y="2363635"/>
                </a:lnTo>
                <a:lnTo>
                  <a:pt x="849866" y="2378168"/>
                </a:lnTo>
                <a:lnTo>
                  <a:pt x="893687" y="2391119"/>
                </a:lnTo>
                <a:lnTo>
                  <a:pt x="938178" y="2402452"/>
                </a:lnTo>
                <a:lnTo>
                  <a:pt x="983305" y="2412135"/>
                </a:lnTo>
                <a:lnTo>
                  <a:pt x="1029034" y="2420133"/>
                </a:lnTo>
                <a:lnTo>
                  <a:pt x="1075331" y="2426412"/>
                </a:lnTo>
                <a:lnTo>
                  <a:pt x="1122163" y="2430940"/>
                </a:lnTo>
                <a:lnTo>
                  <a:pt x="1169495" y="2433681"/>
                </a:lnTo>
                <a:lnTo>
                  <a:pt x="1217295" y="2434602"/>
                </a:lnTo>
                <a:lnTo>
                  <a:pt x="1265094" y="2433681"/>
                </a:lnTo>
                <a:lnTo>
                  <a:pt x="1312426" y="2430940"/>
                </a:lnTo>
                <a:lnTo>
                  <a:pt x="1359258" y="2426412"/>
                </a:lnTo>
                <a:lnTo>
                  <a:pt x="1405555" y="2420133"/>
                </a:lnTo>
                <a:lnTo>
                  <a:pt x="1451284" y="2412135"/>
                </a:lnTo>
                <a:lnTo>
                  <a:pt x="1496411" y="2402452"/>
                </a:lnTo>
                <a:lnTo>
                  <a:pt x="1540902" y="2391119"/>
                </a:lnTo>
                <a:lnTo>
                  <a:pt x="1584723" y="2378168"/>
                </a:lnTo>
                <a:lnTo>
                  <a:pt x="1627840" y="2363635"/>
                </a:lnTo>
                <a:lnTo>
                  <a:pt x="1670220" y="2347552"/>
                </a:lnTo>
                <a:lnTo>
                  <a:pt x="1711829" y="2329954"/>
                </a:lnTo>
                <a:lnTo>
                  <a:pt x="1752633" y="2310874"/>
                </a:lnTo>
                <a:lnTo>
                  <a:pt x="1792598" y="2290346"/>
                </a:lnTo>
                <a:lnTo>
                  <a:pt x="1831689" y="2268404"/>
                </a:lnTo>
                <a:lnTo>
                  <a:pt x="1869875" y="2245082"/>
                </a:lnTo>
                <a:lnTo>
                  <a:pt x="1907120" y="2220414"/>
                </a:lnTo>
                <a:lnTo>
                  <a:pt x="1943390" y="2194433"/>
                </a:lnTo>
                <a:lnTo>
                  <a:pt x="1978653" y="2167173"/>
                </a:lnTo>
                <a:lnTo>
                  <a:pt x="2012874" y="2138669"/>
                </a:lnTo>
                <a:lnTo>
                  <a:pt x="2046019" y="2108953"/>
                </a:lnTo>
                <a:lnTo>
                  <a:pt x="2078054" y="2078061"/>
                </a:lnTo>
                <a:lnTo>
                  <a:pt x="2108947" y="2046025"/>
                </a:lnTo>
                <a:lnTo>
                  <a:pt x="2138662" y="2012879"/>
                </a:lnTo>
                <a:lnTo>
                  <a:pt x="2167165" y="1978658"/>
                </a:lnTo>
                <a:lnTo>
                  <a:pt x="2194425" y="1943395"/>
                </a:lnTo>
                <a:lnTo>
                  <a:pt x="2220405" y="1907124"/>
                </a:lnTo>
                <a:lnTo>
                  <a:pt x="2245073" y="1869879"/>
                </a:lnTo>
                <a:lnTo>
                  <a:pt x="2268394" y="1831693"/>
                </a:lnTo>
                <a:lnTo>
                  <a:pt x="2290336" y="1792600"/>
                </a:lnTo>
                <a:lnTo>
                  <a:pt x="2310863" y="1752635"/>
                </a:lnTo>
                <a:lnTo>
                  <a:pt x="2329943" y="1711831"/>
                </a:lnTo>
                <a:lnTo>
                  <a:pt x="2347541" y="1670222"/>
                </a:lnTo>
                <a:lnTo>
                  <a:pt x="2363624" y="1627842"/>
                </a:lnTo>
                <a:lnTo>
                  <a:pt x="2378157" y="1584724"/>
                </a:lnTo>
                <a:lnTo>
                  <a:pt x="2391107" y="1540903"/>
                </a:lnTo>
                <a:lnTo>
                  <a:pt x="2402440" y="1496412"/>
                </a:lnTo>
                <a:lnTo>
                  <a:pt x="2412123" y="1451285"/>
                </a:lnTo>
                <a:lnTo>
                  <a:pt x="2420121" y="1405556"/>
                </a:lnTo>
                <a:lnTo>
                  <a:pt x="2426400" y="1359258"/>
                </a:lnTo>
                <a:lnTo>
                  <a:pt x="2430927" y="1312426"/>
                </a:lnTo>
                <a:lnTo>
                  <a:pt x="2433668" y="1265094"/>
                </a:lnTo>
                <a:lnTo>
                  <a:pt x="2434590" y="1217295"/>
                </a:lnTo>
                <a:lnTo>
                  <a:pt x="2433668" y="1169495"/>
                </a:lnTo>
                <a:lnTo>
                  <a:pt x="2430927" y="1122163"/>
                </a:lnTo>
                <a:lnTo>
                  <a:pt x="2426400" y="1075331"/>
                </a:lnTo>
                <a:lnTo>
                  <a:pt x="2420121" y="1029034"/>
                </a:lnTo>
                <a:lnTo>
                  <a:pt x="2412123" y="983305"/>
                </a:lnTo>
                <a:lnTo>
                  <a:pt x="2402440" y="938178"/>
                </a:lnTo>
                <a:lnTo>
                  <a:pt x="2391107" y="893687"/>
                </a:lnTo>
                <a:lnTo>
                  <a:pt x="2378157" y="849866"/>
                </a:lnTo>
                <a:lnTo>
                  <a:pt x="2363624" y="806749"/>
                </a:lnTo>
                <a:lnTo>
                  <a:pt x="2347541" y="764369"/>
                </a:lnTo>
                <a:lnTo>
                  <a:pt x="2329943" y="722760"/>
                </a:lnTo>
                <a:lnTo>
                  <a:pt x="2310863" y="681956"/>
                </a:lnTo>
                <a:lnTo>
                  <a:pt x="2290336" y="641991"/>
                </a:lnTo>
                <a:lnTo>
                  <a:pt x="2268394" y="602900"/>
                </a:lnTo>
                <a:lnTo>
                  <a:pt x="2245073" y="564714"/>
                </a:lnTo>
                <a:lnTo>
                  <a:pt x="2220405" y="527469"/>
                </a:lnTo>
                <a:lnTo>
                  <a:pt x="2194425" y="491199"/>
                </a:lnTo>
                <a:lnTo>
                  <a:pt x="2167165" y="455936"/>
                </a:lnTo>
                <a:lnTo>
                  <a:pt x="2138662" y="421715"/>
                </a:lnTo>
                <a:lnTo>
                  <a:pt x="2108947" y="388570"/>
                </a:lnTo>
                <a:lnTo>
                  <a:pt x="2078054" y="356535"/>
                </a:lnTo>
                <a:lnTo>
                  <a:pt x="2046019" y="325642"/>
                </a:lnTo>
                <a:lnTo>
                  <a:pt x="2012874" y="295927"/>
                </a:lnTo>
                <a:lnTo>
                  <a:pt x="1978653" y="267424"/>
                </a:lnTo>
                <a:lnTo>
                  <a:pt x="1943390" y="240164"/>
                </a:lnTo>
                <a:lnTo>
                  <a:pt x="1907120" y="214184"/>
                </a:lnTo>
                <a:lnTo>
                  <a:pt x="1869875" y="189516"/>
                </a:lnTo>
                <a:lnTo>
                  <a:pt x="1831689" y="166195"/>
                </a:lnTo>
                <a:lnTo>
                  <a:pt x="1792598" y="144253"/>
                </a:lnTo>
                <a:lnTo>
                  <a:pt x="1752633" y="123726"/>
                </a:lnTo>
                <a:lnTo>
                  <a:pt x="1711829" y="104646"/>
                </a:lnTo>
                <a:lnTo>
                  <a:pt x="1670220" y="87048"/>
                </a:lnTo>
                <a:lnTo>
                  <a:pt x="1627840" y="70965"/>
                </a:lnTo>
                <a:lnTo>
                  <a:pt x="1584723" y="56432"/>
                </a:lnTo>
                <a:lnTo>
                  <a:pt x="1540902" y="43482"/>
                </a:lnTo>
                <a:lnTo>
                  <a:pt x="1496411" y="32149"/>
                </a:lnTo>
                <a:lnTo>
                  <a:pt x="1451284" y="22466"/>
                </a:lnTo>
                <a:lnTo>
                  <a:pt x="1405555" y="14468"/>
                </a:lnTo>
                <a:lnTo>
                  <a:pt x="1359258" y="8189"/>
                </a:lnTo>
                <a:lnTo>
                  <a:pt x="1312426" y="3662"/>
                </a:lnTo>
                <a:lnTo>
                  <a:pt x="1265094" y="921"/>
                </a:lnTo>
                <a:lnTo>
                  <a:pt x="1217295" y="0"/>
                </a:lnTo>
                <a:close/>
              </a:path>
            </a:pathLst>
          </a:custGeom>
          <a:solidFill>
            <a:srgbClr val="FDD2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0000028" y="3414800"/>
            <a:ext cx="2434590" cy="2435225"/>
          </a:xfrm>
          <a:custGeom>
            <a:avLst/>
            <a:gdLst/>
            <a:ahLst/>
            <a:cxnLst/>
            <a:rect l="l" t="t" r="r" b="b"/>
            <a:pathLst>
              <a:path w="2434590" h="2435225">
                <a:moveTo>
                  <a:pt x="1217282" y="0"/>
                </a:moveTo>
                <a:lnTo>
                  <a:pt x="1169483" y="921"/>
                </a:lnTo>
                <a:lnTo>
                  <a:pt x="1122152" y="3662"/>
                </a:lnTo>
                <a:lnTo>
                  <a:pt x="1075321" y="8189"/>
                </a:lnTo>
                <a:lnTo>
                  <a:pt x="1029024" y="14469"/>
                </a:lnTo>
                <a:lnTo>
                  <a:pt x="983296" y="22467"/>
                </a:lnTo>
                <a:lnTo>
                  <a:pt x="938170" y="32149"/>
                </a:lnTo>
                <a:lnTo>
                  <a:pt x="893680" y="43483"/>
                </a:lnTo>
                <a:lnTo>
                  <a:pt x="849859" y="56433"/>
                </a:lnTo>
                <a:lnTo>
                  <a:pt x="806742" y="70967"/>
                </a:lnTo>
                <a:lnTo>
                  <a:pt x="764363" y="87050"/>
                </a:lnTo>
                <a:lnTo>
                  <a:pt x="722755" y="104648"/>
                </a:lnTo>
                <a:lnTo>
                  <a:pt x="681952" y="123728"/>
                </a:lnTo>
                <a:lnTo>
                  <a:pt x="641987" y="144256"/>
                </a:lnTo>
                <a:lnTo>
                  <a:pt x="602896" y="166198"/>
                </a:lnTo>
                <a:lnTo>
                  <a:pt x="564711" y="189520"/>
                </a:lnTo>
                <a:lnTo>
                  <a:pt x="527466" y="214188"/>
                </a:lnTo>
                <a:lnTo>
                  <a:pt x="491196" y="240169"/>
                </a:lnTo>
                <a:lnTo>
                  <a:pt x="455933" y="267429"/>
                </a:lnTo>
                <a:lnTo>
                  <a:pt x="421713" y="295933"/>
                </a:lnTo>
                <a:lnTo>
                  <a:pt x="388568" y="325648"/>
                </a:lnTo>
                <a:lnTo>
                  <a:pt x="356533" y="356541"/>
                </a:lnTo>
                <a:lnTo>
                  <a:pt x="325641" y="388577"/>
                </a:lnTo>
                <a:lnTo>
                  <a:pt x="295926" y="421722"/>
                </a:lnTo>
                <a:lnTo>
                  <a:pt x="267423" y="455944"/>
                </a:lnTo>
                <a:lnTo>
                  <a:pt x="240164" y="491207"/>
                </a:lnTo>
                <a:lnTo>
                  <a:pt x="214183" y="527478"/>
                </a:lnTo>
                <a:lnTo>
                  <a:pt x="189516" y="564723"/>
                </a:lnTo>
                <a:lnTo>
                  <a:pt x="166194" y="602909"/>
                </a:lnTo>
                <a:lnTo>
                  <a:pt x="144253" y="642001"/>
                </a:lnTo>
                <a:lnTo>
                  <a:pt x="123725" y="681966"/>
                </a:lnTo>
                <a:lnTo>
                  <a:pt x="104646" y="722770"/>
                </a:lnTo>
                <a:lnTo>
                  <a:pt x="87048" y="764379"/>
                </a:lnTo>
                <a:lnTo>
                  <a:pt x="70965" y="806760"/>
                </a:lnTo>
                <a:lnTo>
                  <a:pt x="56432" y="849877"/>
                </a:lnTo>
                <a:lnTo>
                  <a:pt x="43482" y="893699"/>
                </a:lnTo>
                <a:lnTo>
                  <a:pt x="32149" y="938190"/>
                </a:lnTo>
                <a:lnTo>
                  <a:pt x="22466" y="983317"/>
                </a:lnTo>
                <a:lnTo>
                  <a:pt x="14468" y="1029046"/>
                </a:lnTo>
                <a:lnTo>
                  <a:pt x="8189" y="1075344"/>
                </a:lnTo>
                <a:lnTo>
                  <a:pt x="3662" y="1122175"/>
                </a:lnTo>
                <a:lnTo>
                  <a:pt x="921" y="1169508"/>
                </a:lnTo>
                <a:lnTo>
                  <a:pt x="0" y="1217307"/>
                </a:lnTo>
                <a:lnTo>
                  <a:pt x="921" y="1265106"/>
                </a:lnTo>
                <a:lnTo>
                  <a:pt x="3662" y="1312439"/>
                </a:lnTo>
                <a:lnTo>
                  <a:pt x="8189" y="1359271"/>
                </a:lnTo>
                <a:lnTo>
                  <a:pt x="14468" y="1405568"/>
                </a:lnTo>
                <a:lnTo>
                  <a:pt x="22466" y="1451297"/>
                </a:lnTo>
                <a:lnTo>
                  <a:pt x="32149" y="1496424"/>
                </a:lnTo>
                <a:lnTo>
                  <a:pt x="43482" y="1540915"/>
                </a:lnTo>
                <a:lnTo>
                  <a:pt x="56432" y="1584736"/>
                </a:lnTo>
                <a:lnTo>
                  <a:pt x="70965" y="1627853"/>
                </a:lnTo>
                <a:lnTo>
                  <a:pt x="87048" y="1670233"/>
                </a:lnTo>
                <a:lnTo>
                  <a:pt x="104646" y="1711842"/>
                </a:lnTo>
                <a:lnTo>
                  <a:pt x="123725" y="1752646"/>
                </a:lnTo>
                <a:lnTo>
                  <a:pt x="144253" y="1792610"/>
                </a:lnTo>
                <a:lnTo>
                  <a:pt x="166194" y="1831702"/>
                </a:lnTo>
                <a:lnTo>
                  <a:pt x="189516" y="1869888"/>
                </a:lnTo>
                <a:lnTo>
                  <a:pt x="214183" y="1907132"/>
                </a:lnTo>
                <a:lnTo>
                  <a:pt x="240164" y="1943403"/>
                </a:lnTo>
                <a:lnTo>
                  <a:pt x="267423" y="1978666"/>
                </a:lnTo>
                <a:lnTo>
                  <a:pt x="295926" y="2012887"/>
                </a:lnTo>
                <a:lnTo>
                  <a:pt x="325641" y="2046032"/>
                </a:lnTo>
                <a:lnTo>
                  <a:pt x="356533" y="2078067"/>
                </a:lnTo>
                <a:lnTo>
                  <a:pt x="388568" y="2108959"/>
                </a:lnTo>
                <a:lnTo>
                  <a:pt x="421713" y="2138674"/>
                </a:lnTo>
                <a:lnTo>
                  <a:pt x="455933" y="2167178"/>
                </a:lnTo>
                <a:lnTo>
                  <a:pt x="491196" y="2194437"/>
                </a:lnTo>
                <a:lnTo>
                  <a:pt x="527466" y="2220418"/>
                </a:lnTo>
                <a:lnTo>
                  <a:pt x="564711" y="2245086"/>
                </a:lnTo>
                <a:lnTo>
                  <a:pt x="602896" y="2268407"/>
                </a:lnTo>
                <a:lnTo>
                  <a:pt x="641987" y="2290349"/>
                </a:lnTo>
                <a:lnTo>
                  <a:pt x="681952" y="2310876"/>
                </a:lnTo>
                <a:lnTo>
                  <a:pt x="722755" y="2329956"/>
                </a:lnTo>
                <a:lnTo>
                  <a:pt x="764363" y="2347554"/>
                </a:lnTo>
                <a:lnTo>
                  <a:pt x="806742" y="2363636"/>
                </a:lnTo>
                <a:lnTo>
                  <a:pt x="849859" y="2378170"/>
                </a:lnTo>
                <a:lnTo>
                  <a:pt x="893680" y="2391120"/>
                </a:lnTo>
                <a:lnTo>
                  <a:pt x="938170" y="2402453"/>
                </a:lnTo>
                <a:lnTo>
                  <a:pt x="983296" y="2412135"/>
                </a:lnTo>
                <a:lnTo>
                  <a:pt x="1029024" y="2420133"/>
                </a:lnTo>
                <a:lnTo>
                  <a:pt x="1075321" y="2426413"/>
                </a:lnTo>
                <a:lnTo>
                  <a:pt x="1122152" y="2430940"/>
                </a:lnTo>
                <a:lnTo>
                  <a:pt x="1169483" y="2433681"/>
                </a:lnTo>
                <a:lnTo>
                  <a:pt x="1217282" y="2434602"/>
                </a:lnTo>
                <a:lnTo>
                  <a:pt x="1265081" y="2433681"/>
                </a:lnTo>
                <a:lnTo>
                  <a:pt x="1312414" y="2430940"/>
                </a:lnTo>
                <a:lnTo>
                  <a:pt x="1359245" y="2426413"/>
                </a:lnTo>
                <a:lnTo>
                  <a:pt x="1405543" y="2420133"/>
                </a:lnTo>
                <a:lnTo>
                  <a:pt x="1451272" y="2412135"/>
                </a:lnTo>
                <a:lnTo>
                  <a:pt x="1496399" y="2402453"/>
                </a:lnTo>
                <a:lnTo>
                  <a:pt x="1540890" y="2391120"/>
                </a:lnTo>
                <a:lnTo>
                  <a:pt x="1584712" y="2378170"/>
                </a:lnTo>
                <a:lnTo>
                  <a:pt x="1627829" y="2363636"/>
                </a:lnTo>
                <a:lnTo>
                  <a:pt x="1670210" y="2347554"/>
                </a:lnTo>
                <a:lnTo>
                  <a:pt x="1711819" y="2329956"/>
                </a:lnTo>
                <a:lnTo>
                  <a:pt x="1752623" y="2310876"/>
                </a:lnTo>
                <a:lnTo>
                  <a:pt x="1792588" y="2290349"/>
                </a:lnTo>
                <a:lnTo>
                  <a:pt x="1831680" y="2268407"/>
                </a:lnTo>
                <a:lnTo>
                  <a:pt x="1869866" y="2245086"/>
                </a:lnTo>
                <a:lnTo>
                  <a:pt x="1907111" y="2220418"/>
                </a:lnTo>
                <a:lnTo>
                  <a:pt x="1943382" y="2194437"/>
                </a:lnTo>
                <a:lnTo>
                  <a:pt x="1978645" y="2167178"/>
                </a:lnTo>
                <a:lnTo>
                  <a:pt x="2012867" y="2138674"/>
                </a:lnTo>
                <a:lnTo>
                  <a:pt x="2046012" y="2108959"/>
                </a:lnTo>
                <a:lnTo>
                  <a:pt x="2078048" y="2078067"/>
                </a:lnTo>
                <a:lnTo>
                  <a:pt x="2108941" y="2046032"/>
                </a:lnTo>
                <a:lnTo>
                  <a:pt x="2138656" y="2012887"/>
                </a:lnTo>
                <a:lnTo>
                  <a:pt x="2167160" y="1978666"/>
                </a:lnTo>
                <a:lnTo>
                  <a:pt x="2194420" y="1943403"/>
                </a:lnTo>
                <a:lnTo>
                  <a:pt x="2220401" y="1907132"/>
                </a:lnTo>
                <a:lnTo>
                  <a:pt x="2245069" y="1869888"/>
                </a:lnTo>
                <a:lnTo>
                  <a:pt x="2268391" y="1831702"/>
                </a:lnTo>
                <a:lnTo>
                  <a:pt x="2290333" y="1792610"/>
                </a:lnTo>
                <a:lnTo>
                  <a:pt x="2310861" y="1752646"/>
                </a:lnTo>
                <a:lnTo>
                  <a:pt x="2329941" y="1711842"/>
                </a:lnTo>
                <a:lnTo>
                  <a:pt x="2347539" y="1670233"/>
                </a:lnTo>
                <a:lnTo>
                  <a:pt x="2363622" y="1627853"/>
                </a:lnTo>
                <a:lnTo>
                  <a:pt x="2378156" y="1584736"/>
                </a:lnTo>
                <a:lnTo>
                  <a:pt x="2391106" y="1540915"/>
                </a:lnTo>
                <a:lnTo>
                  <a:pt x="2402440" y="1496424"/>
                </a:lnTo>
                <a:lnTo>
                  <a:pt x="2412122" y="1451297"/>
                </a:lnTo>
                <a:lnTo>
                  <a:pt x="2420120" y="1405568"/>
                </a:lnTo>
                <a:lnTo>
                  <a:pt x="2426400" y="1359271"/>
                </a:lnTo>
                <a:lnTo>
                  <a:pt x="2430927" y="1312439"/>
                </a:lnTo>
                <a:lnTo>
                  <a:pt x="2433668" y="1265106"/>
                </a:lnTo>
                <a:lnTo>
                  <a:pt x="2434589" y="1217307"/>
                </a:lnTo>
                <a:lnTo>
                  <a:pt x="2433668" y="1169508"/>
                </a:lnTo>
                <a:lnTo>
                  <a:pt x="2430927" y="1122175"/>
                </a:lnTo>
                <a:lnTo>
                  <a:pt x="2426400" y="1075344"/>
                </a:lnTo>
                <a:lnTo>
                  <a:pt x="2420120" y="1029046"/>
                </a:lnTo>
                <a:lnTo>
                  <a:pt x="2412122" y="983317"/>
                </a:lnTo>
                <a:lnTo>
                  <a:pt x="2402440" y="938190"/>
                </a:lnTo>
                <a:lnTo>
                  <a:pt x="2391106" y="893699"/>
                </a:lnTo>
                <a:lnTo>
                  <a:pt x="2378156" y="849877"/>
                </a:lnTo>
                <a:lnTo>
                  <a:pt x="2363622" y="806760"/>
                </a:lnTo>
                <a:lnTo>
                  <a:pt x="2347539" y="764379"/>
                </a:lnTo>
                <a:lnTo>
                  <a:pt x="2329941" y="722770"/>
                </a:lnTo>
                <a:lnTo>
                  <a:pt x="2310861" y="681966"/>
                </a:lnTo>
                <a:lnTo>
                  <a:pt x="2290333" y="642001"/>
                </a:lnTo>
                <a:lnTo>
                  <a:pt x="2268391" y="602909"/>
                </a:lnTo>
                <a:lnTo>
                  <a:pt x="2245069" y="564723"/>
                </a:lnTo>
                <a:lnTo>
                  <a:pt x="2220401" y="527478"/>
                </a:lnTo>
                <a:lnTo>
                  <a:pt x="2194420" y="491207"/>
                </a:lnTo>
                <a:lnTo>
                  <a:pt x="2167160" y="455944"/>
                </a:lnTo>
                <a:lnTo>
                  <a:pt x="2138656" y="421722"/>
                </a:lnTo>
                <a:lnTo>
                  <a:pt x="2108941" y="388577"/>
                </a:lnTo>
                <a:lnTo>
                  <a:pt x="2078048" y="356541"/>
                </a:lnTo>
                <a:lnTo>
                  <a:pt x="2046012" y="325648"/>
                </a:lnTo>
                <a:lnTo>
                  <a:pt x="2012867" y="295933"/>
                </a:lnTo>
                <a:lnTo>
                  <a:pt x="1978645" y="267429"/>
                </a:lnTo>
                <a:lnTo>
                  <a:pt x="1943382" y="240169"/>
                </a:lnTo>
                <a:lnTo>
                  <a:pt x="1907111" y="214188"/>
                </a:lnTo>
                <a:lnTo>
                  <a:pt x="1869866" y="189520"/>
                </a:lnTo>
                <a:lnTo>
                  <a:pt x="1831680" y="166198"/>
                </a:lnTo>
                <a:lnTo>
                  <a:pt x="1792588" y="144256"/>
                </a:lnTo>
                <a:lnTo>
                  <a:pt x="1752623" y="123728"/>
                </a:lnTo>
                <a:lnTo>
                  <a:pt x="1711819" y="104648"/>
                </a:lnTo>
                <a:lnTo>
                  <a:pt x="1670210" y="87050"/>
                </a:lnTo>
                <a:lnTo>
                  <a:pt x="1627829" y="70967"/>
                </a:lnTo>
                <a:lnTo>
                  <a:pt x="1584712" y="56433"/>
                </a:lnTo>
                <a:lnTo>
                  <a:pt x="1540890" y="43483"/>
                </a:lnTo>
                <a:lnTo>
                  <a:pt x="1496399" y="32149"/>
                </a:lnTo>
                <a:lnTo>
                  <a:pt x="1451272" y="22467"/>
                </a:lnTo>
                <a:lnTo>
                  <a:pt x="1405543" y="14469"/>
                </a:lnTo>
                <a:lnTo>
                  <a:pt x="1359245" y="8189"/>
                </a:lnTo>
                <a:lnTo>
                  <a:pt x="1312414" y="3662"/>
                </a:lnTo>
                <a:lnTo>
                  <a:pt x="1265081" y="921"/>
                </a:lnTo>
                <a:lnTo>
                  <a:pt x="1217282" y="0"/>
                </a:lnTo>
                <a:close/>
              </a:path>
            </a:pathLst>
          </a:custGeom>
          <a:solidFill>
            <a:srgbClr val="F0638F">
              <a:alpha val="27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0352350" y="6920437"/>
            <a:ext cx="4507230" cy="964565"/>
          </a:xfrm>
          <a:custGeom>
            <a:avLst/>
            <a:gdLst/>
            <a:ahLst/>
            <a:cxnLst/>
            <a:rect l="l" t="t" r="r" b="b"/>
            <a:pathLst>
              <a:path w="4507230" h="964565">
                <a:moveTo>
                  <a:pt x="4465131" y="0"/>
                </a:moveTo>
                <a:lnTo>
                  <a:pt x="41721" y="0"/>
                </a:lnTo>
                <a:lnTo>
                  <a:pt x="29549" y="1802"/>
                </a:lnTo>
                <a:lnTo>
                  <a:pt x="18631" y="6924"/>
                </a:lnTo>
                <a:lnTo>
                  <a:pt x="9616" y="14937"/>
                </a:lnTo>
                <a:lnTo>
                  <a:pt x="3151" y="25412"/>
                </a:lnTo>
                <a:lnTo>
                  <a:pt x="0" y="37308"/>
                </a:lnTo>
                <a:lnTo>
                  <a:pt x="396" y="49360"/>
                </a:lnTo>
                <a:lnTo>
                  <a:pt x="4202" y="60804"/>
                </a:lnTo>
                <a:lnTo>
                  <a:pt x="11279" y="70878"/>
                </a:lnTo>
                <a:lnTo>
                  <a:pt x="401728" y="482180"/>
                </a:lnTo>
                <a:lnTo>
                  <a:pt x="11279" y="893483"/>
                </a:lnTo>
                <a:lnTo>
                  <a:pt x="4200" y="903557"/>
                </a:lnTo>
                <a:lnTo>
                  <a:pt x="395" y="915001"/>
                </a:lnTo>
                <a:lnTo>
                  <a:pt x="0" y="927053"/>
                </a:lnTo>
                <a:lnTo>
                  <a:pt x="3151" y="938949"/>
                </a:lnTo>
                <a:lnTo>
                  <a:pt x="9616" y="949424"/>
                </a:lnTo>
                <a:lnTo>
                  <a:pt x="18631" y="957437"/>
                </a:lnTo>
                <a:lnTo>
                  <a:pt x="29549" y="962559"/>
                </a:lnTo>
                <a:lnTo>
                  <a:pt x="41721" y="964361"/>
                </a:lnTo>
                <a:lnTo>
                  <a:pt x="4465131" y="964361"/>
                </a:lnTo>
                <a:lnTo>
                  <a:pt x="4503701" y="938949"/>
                </a:lnTo>
                <a:lnTo>
                  <a:pt x="4506846" y="927051"/>
                </a:lnTo>
                <a:lnTo>
                  <a:pt x="4506444" y="914996"/>
                </a:lnTo>
                <a:lnTo>
                  <a:pt x="4502635" y="903551"/>
                </a:lnTo>
                <a:lnTo>
                  <a:pt x="4495561" y="893483"/>
                </a:lnTo>
                <a:lnTo>
                  <a:pt x="4105201" y="482180"/>
                </a:lnTo>
                <a:lnTo>
                  <a:pt x="4495561" y="70878"/>
                </a:lnTo>
                <a:lnTo>
                  <a:pt x="4502639" y="60804"/>
                </a:lnTo>
                <a:lnTo>
                  <a:pt x="4506446" y="49360"/>
                </a:lnTo>
                <a:lnTo>
                  <a:pt x="4506846" y="37308"/>
                </a:lnTo>
                <a:lnTo>
                  <a:pt x="4503701" y="25412"/>
                </a:lnTo>
                <a:lnTo>
                  <a:pt x="4497239" y="14937"/>
                </a:lnTo>
                <a:lnTo>
                  <a:pt x="4488226" y="6924"/>
                </a:lnTo>
                <a:lnTo>
                  <a:pt x="4477309" y="1802"/>
                </a:lnTo>
                <a:lnTo>
                  <a:pt x="4465131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0561542" y="6794943"/>
            <a:ext cx="4423410" cy="880744"/>
          </a:xfrm>
          <a:custGeom>
            <a:avLst/>
            <a:gdLst/>
            <a:ahLst/>
            <a:cxnLst/>
            <a:rect l="l" t="t" r="r" b="b"/>
            <a:pathLst>
              <a:path w="4423409" h="880745">
                <a:moveTo>
                  <a:pt x="4423410" y="0"/>
                </a:moveTo>
                <a:lnTo>
                  <a:pt x="0" y="0"/>
                </a:lnTo>
                <a:lnTo>
                  <a:pt x="417868" y="440207"/>
                </a:lnTo>
                <a:lnTo>
                  <a:pt x="0" y="880402"/>
                </a:lnTo>
                <a:lnTo>
                  <a:pt x="4423410" y="880402"/>
                </a:lnTo>
                <a:lnTo>
                  <a:pt x="4005592" y="440207"/>
                </a:lnTo>
                <a:lnTo>
                  <a:pt x="4423410" y="0"/>
                </a:lnTo>
                <a:close/>
              </a:path>
            </a:pathLst>
          </a:custGeom>
          <a:solidFill>
            <a:srgbClr val="F689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519845" y="6752911"/>
            <a:ext cx="4507230" cy="964565"/>
          </a:xfrm>
          <a:custGeom>
            <a:avLst/>
            <a:gdLst/>
            <a:ahLst/>
            <a:cxnLst/>
            <a:rect l="l" t="t" r="r" b="b"/>
            <a:pathLst>
              <a:path w="4507230" h="964565">
                <a:moveTo>
                  <a:pt x="4465097" y="0"/>
                </a:moveTo>
                <a:lnTo>
                  <a:pt x="41713" y="0"/>
                </a:lnTo>
                <a:lnTo>
                  <a:pt x="29536" y="1800"/>
                </a:lnTo>
                <a:lnTo>
                  <a:pt x="18619" y="6918"/>
                </a:lnTo>
                <a:lnTo>
                  <a:pt x="9610" y="14926"/>
                </a:lnTo>
                <a:lnTo>
                  <a:pt x="3155" y="25399"/>
                </a:lnTo>
                <a:lnTo>
                  <a:pt x="0" y="37304"/>
                </a:lnTo>
                <a:lnTo>
                  <a:pt x="387" y="49368"/>
                </a:lnTo>
                <a:lnTo>
                  <a:pt x="4184" y="60836"/>
                </a:lnTo>
                <a:lnTo>
                  <a:pt x="11258" y="70954"/>
                </a:lnTo>
                <a:lnTo>
                  <a:pt x="401669" y="482231"/>
                </a:lnTo>
                <a:lnTo>
                  <a:pt x="11258" y="893495"/>
                </a:lnTo>
                <a:lnTo>
                  <a:pt x="4172" y="903644"/>
                </a:lnTo>
                <a:lnTo>
                  <a:pt x="386" y="915082"/>
                </a:lnTo>
                <a:lnTo>
                  <a:pt x="0" y="927135"/>
                </a:lnTo>
                <a:lnTo>
                  <a:pt x="3155" y="939037"/>
                </a:lnTo>
                <a:lnTo>
                  <a:pt x="9610" y="949513"/>
                </a:lnTo>
                <a:lnTo>
                  <a:pt x="18619" y="957526"/>
                </a:lnTo>
                <a:lnTo>
                  <a:pt x="29536" y="962648"/>
                </a:lnTo>
                <a:lnTo>
                  <a:pt x="41713" y="964450"/>
                </a:lnTo>
                <a:lnTo>
                  <a:pt x="4465097" y="964450"/>
                </a:lnTo>
                <a:lnTo>
                  <a:pt x="4503667" y="939037"/>
                </a:lnTo>
                <a:lnTo>
                  <a:pt x="4506816" y="927133"/>
                </a:lnTo>
                <a:lnTo>
                  <a:pt x="4506419" y="915071"/>
                </a:lnTo>
                <a:lnTo>
                  <a:pt x="4502621" y="903644"/>
                </a:lnTo>
                <a:lnTo>
                  <a:pt x="4495539" y="893584"/>
                </a:lnTo>
                <a:lnTo>
                  <a:pt x="4483066" y="880440"/>
                </a:lnTo>
                <a:lnTo>
                  <a:pt x="139426" y="880440"/>
                </a:lnTo>
                <a:lnTo>
                  <a:pt x="489997" y="511162"/>
                </a:lnTo>
                <a:lnTo>
                  <a:pt x="498648" y="497556"/>
                </a:lnTo>
                <a:lnTo>
                  <a:pt x="501532" y="482228"/>
                </a:lnTo>
                <a:lnTo>
                  <a:pt x="498648" y="466896"/>
                </a:lnTo>
                <a:lnTo>
                  <a:pt x="489997" y="453275"/>
                </a:lnTo>
                <a:lnTo>
                  <a:pt x="139426" y="84010"/>
                </a:lnTo>
                <a:lnTo>
                  <a:pt x="4483055" y="84010"/>
                </a:lnTo>
                <a:lnTo>
                  <a:pt x="4495539" y="70853"/>
                </a:lnTo>
                <a:lnTo>
                  <a:pt x="4502621" y="60793"/>
                </a:lnTo>
                <a:lnTo>
                  <a:pt x="4506423" y="49355"/>
                </a:lnTo>
                <a:lnTo>
                  <a:pt x="4506816" y="37302"/>
                </a:lnTo>
                <a:lnTo>
                  <a:pt x="4503667" y="25399"/>
                </a:lnTo>
                <a:lnTo>
                  <a:pt x="4497205" y="14926"/>
                </a:lnTo>
                <a:lnTo>
                  <a:pt x="4488192" y="6918"/>
                </a:lnTo>
                <a:lnTo>
                  <a:pt x="4477275" y="1800"/>
                </a:lnTo>
                <a:lnTo>
                  <a:pt x="4465097" y="0"/>
                </a:lnTo>
                <a:close/>
              </a:path>
              <a:path w="4507230" h="964565">
                <a:moveTo>
                  <a:pt x="4483055" y="84010"/>
                </a:moveTo>
                <a:lnTo>
                  <a:pt x="4367383" y="84010"/>
                </a:lnTo>
                <a:lnTo>
                  <a:pt x="4016863" y="453377"/>
                </a:lnTo>
                <a:lnTo>
                  <a:pt x="4008212" y="466937"/>
                </a:lnTo>
                <a:lnTo>
                  <a:pt x="4005329" y="482231"/>
                </a:lnTo>
                <a:lnTo>
                  <a:pt x="4008212" y="497520"/>
                </a:lnTo>
                <a:lnTo>
                  <a:pt x="4016863" y="511073"/>
                </a:lnTo>
                <a:lnTo>
                  <a:pt x="4367383" y="880440"/>
                </a:lnTo>
                <a:lnTo>
                  <a:pt x="4483066" y="880440"/>
                </a:lnTo>
                <a:lnTo>
                  <a:pt x="4105195" y="482228"/>
                </a:lnTo>
                <a:lnTo>
                  <a:pt x="4483055" y="84010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581979" y="3742969"/>
            <a:ext cx="2066251" cy="29216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1698936" y="3550743"/>
            <a:ext cx="2150110" cy="2997200"/>
          </a:xfrm>
          <a:custGeom>
            <a:avLst/>
            <a:gdLst/>
            <a:ahLst/>
            <a:cxnLst/>
            <a:rect l="l" t="t" r="r" b="b"/>
            <a:pathLst>
              <a:path w="2150109" h="2997200">
                <a:moveTo>
                  <a:pt x="330432" y="2070100"/>
                </a:moveTo>
                <a:lnTo>
                  <a:pt x="287785" y="2070100"/>
                </a:lnTo>
                <a:lnTo>
                  <a:pt x="280243" y="2082800"/>
                </a:lnTo>
                <a:lnTo>
                  <a:pt x="273875" y="2082800"/>
                </a:lnTo>
                <a:lnTo>
                  <a:pt x="268913" y="2095500"/>
                </a:lnTo>
                <a:lnTo>
                  <a:pt x="4436" y="2603500"/>
                </a:lnTo>
                <a:lnTo>
                  <a:pt x="0" y="2616200"/>
                </a:lnTo>
                <a:lnTo>
                  <a:pt x="17911" y="2654300"/>
                </a:lnTo>
                <a:lnTo>
                  <a:pt x="65539" y="2692400"/>
                </a:lnTo>
                <a:lnTo>
                  <a:pt x="160829" y="2743200"/>
                </a:lnTo>
                <a:lnTo>
                  <a:pt x="208478" y="2781300"/>
                </a:lnTo>
                <a:lnTo>
                  <a:pt x="303758" y="2832100"/>
                </a:lnTo>
                <a:lnTo>
                  <a:pt x="351375" y="2844800"/>
                </a:lnTo>
                <a:lnTo>
                  <a:pt x="446536" y="2895600"/>
                </a:lnTo>
                <a:lnTo>
                  <a:pt x="589001" y="2933700"/>
                </a:lnTo>
                <a:lnTo>
                  <a:pt x="636392" y="2959100"/>
                </a:lnTo>
                <a:lnTo>
                  <a:pt x="683725" y="2959100"/>
                </a:lnTo>
                <a:lnTo>
                  <a:pt x="825310" y="2997200"/>
                </a:lnTo>
                <a:lnTo>
                  <a:pt x="1172464" y="2997200"/>
                </a:lnTo>
                <a:lnTo>
                  <a:pt x="1223602" y="2984500"/>
                </a:lnTo>
                <a:lnTo>
                  <a:pt x="1273702" y="2984500"/>
                </a:lnTo>
                <a:lnTo>
                  <a:pt x="1417701" y="2946400"/>
                </a:lnTo>
                <a:lnTo>
                  <a:pt x="1508370" y="2921000"/>
                </a:lnTo>
                <a:lnTo>
                  <a:pt x="922748" y="2921000"/>
                </a:lnTo>
                <a:lnTo>
                  <a:pt x="877491" y="2908300"/>
                </a:lnTo>
                <a:lnTo>
                  <a:pt x="832125" y="2908300"/>
                </a:lnTo>
                <a:lnTo>
                  <a:pt x="786654" y="2895600"/>
                </a:lnTo>
                <a:lnTo>
                  <a:pt x="741084" y="2895600"/>
                </a:lnTo>
                <a:lnTo>
                  <a:pt x="557940" y="2844800"/>
                </a:lnTo>
                <a:lnTo>
                  <a:pt x="511968" y="2819400"/>
                </a:lnTo>
                <a:lnTo>
                  <a:pt x="419841" y="2794000"/>
                </a:lnTo>
                <a:lnTo>
                  <a:pt x="142438" y="2641600"/>
                </a:lnTo>
                <a:lnTo>
                  <a:pt x="96117" y="2603500"/>
                </a:lnTo>
                <a:lnTo>
                  <a:pt x="321580" y="2171700"/>
                </a:lnTo>
                <a:lnTo>
                  <a:pt x="485723" y="2171700"/>
                </a:lnTo>
                <a:lnTo>
                  <a:pt x="434678" y="2146300"/>
                </a:lnTo>
                <a:lnTo>
                  <a:pt x="330432" y="2070100"/>
                </a:lnTo>
                <a:close/>
              </a:path>
              <a:path w="2150109" h="2997200">
                <a:moveTo>
                  <a:pt x="2013589" y="76200"/>
                </a:moveTo>
                <a:lnTo>
                  <a:pt x="1929667" y="76200"/>
                </a:lnTo>
                <a:lnTo>
                  <a:pt x="1929667" y="469900"/>
                </a:lnTo>
                <a:lnTo>
                  <a:pt x="1349036" y="1130300"/>
                </a:lnTo>
                <a:lnTo>
                  <a:pt x="1342848" y="1143000"/>
                </a:lnTo>
                <a:lnTo>
                  <a:pt x="1339390" y="1155700"/>
                </a:lnTo>
                <a:lnTo>
                  <a:pt x="1338770" y="1168400"/>
                </a:lnTo>
                <a:lnTo>
                  <a:pt x="1341098" y="1168400"/>
                </a:lnTo>
                <a:lnTo>
                  <a:pt x="1346234" y="1181100"/>
                </a:lnTo>
                <a:lnTo>
                  <a:pt x="1353692" y="1193800"/>
                </a:lnTo>
                <a:lnTo>
                  <a:pt x="1363010" y="1193800"/>
                </a:lnTo>
                <a:lnTo>
                  <a:pt x="1373725" y="1206500"/>
                </a:lnTo>
                <a:lnTo>
                  <a:pt x="1427707" y="1206500"/>
                </a:lnTo>
                <a:lnTo>
                  <a:pt x="1479681" y="1219200"/>
                </a:lnTo>
                <a:lnTo>
                  <a:pt x="1529630" y="1244600"/>
                </a:lnTo>
                <a:lnTo>
                  <a:pt x="1577537" y="1257300"/>
                </a:lnTo>
                <a:lnTo>
                  <a:pt x="1623387" y="1270000"/>
                </a:lnTo>
                <a:lnTo>
                  <a:pt x="1667163" y="1295400"/>
                </a:lnTo>
                <a:lnTo>
                  <a:pt x="1708848" y="1320800"/>
                </a:lnTo>
                <a:lnTo>
                  <a:pt x="1748426" y="1346200"/>
                </a:lnTo>
                <a:lnTo>
                  <a:pt x="1785881" y="1371600"/>
                </a:lnTo>
                <a:lnTo>
                  <a:pt x="1821197" y="1409700"/>
                </a:lnTo>
                <a:lnTo>
                  <a:pt x="1854357" y="1447800"/>
                </a:lnTo>
                <a:lnTo>
                  <a:pt x="1885344" y="1473200"/>
                </a:lnTo>
                <a:lnTo>
                  <a:pt x="1916574" y="1524000"/>
                </a:lnTo>
                <a:lnTo>
                  <a:pt x="1944866" y="1562100"/>
                </a:lnTo>
                <a:lnTo>
                  <a:pt x="1970211" y="1600200"/>
                </a:lnTo>
                <a:lnTo>
                  <a:pt x="1992603" y="1651000"/>
                </a:lnTo>
                <a:lnTo>
                  <a:pt x="2012034" y="1689100"/>
                </a:lnTo>
                <a:lnTo>
                  <a:pt x="2028497" y="1739900"/>
                </a:lnTo>
                <a:lnTo>
                  <a:pt x="2041983" y="1790700"/>
                </a:lnTo>
                <a:lnTo>
                  <a:pt x="2052485" y="1841500"/>
                </a:lnTo>
                <a:lnTo>
                  <a:pt x="2059996" y="1892300"/>
                </a:lnTo>
                <a:lnTo>
                  <a:pt x="2064509" y="1943100"/>
                </a:lnTo>
                <a:lnTo>
                  <a:pt x="2066014" y="1993900"/>
                </a:lnTo>
                <a:lnTo>
                  <a:pt x="2064860" y="2044700"/>
                </a:lnTo>
                <a:lnTo>
                  <a:pt x="2061399" y="2095500"/>
                </a:lnTo>
                <a:lnTo>
                  <a:pt x="2055637" y="2146300"/>
                </a:lnTo>
                <a:lnTo>
                  <a:pt x="2047576" y="2197100"/>
                </a:lnTo>
                <a:lnTo>
                  <a:pt x="2037222" y="2247900"/>
                </a:lnTo>
                <a:lnTo>
                  <a:pt x="2024577" y="2286000"/>
                </a:lnTo>
                <a:lnTo>
                  <a:pt x="2009646" y="2336800"/>
                </a:lnTo>
                <a:lnTo>
                  <a:pt x="1992434" y="2374900"/>
                </a:lnTo>
                <a:lnTo>
                  <a:pt x="1972943" y="2425700"/>
                </a:lnTo>
                <a:lnTo>
                  <a:pt x="1951178" y="2463800"/>
                </a:lnTo>
                <a:lnTo>
                  <a:pt x="1927144" y="2501900"/>
                </a:lnTo>
                <a:lnTo>
                  <a:pt x="1900844" y="2540000"/>
                </a:lnTo>
                <a:lnTo>
                  <a:pt x="1872281" y="2578100"/>
                </a:lnTo>
                <a:lnTo>
                  <a:pt x="1841461" y="2603500"/>
                </a:lnTo>
                <a:lnTo>
                  <a:pt x="1808387" y="2641600"/>
                </a:lnTo>
                <a:lnTo>
                  <a:pt x="1773063" y="2667000"/>
                </a:lnTo>
                <a:lnTo>
                  <a:pt x="1735539" y="2705100"/>
                </a:lnTo>
                <a:lnTo>
                  <a:pt x="1696634" y="2730500"/>
                </a:lnTo>
                <a:lnTo>
                  <a:pt x="1656360" y="2755900"/>
                </a:lnTo>
                <a:lnTo>
                  <a:pt x="1614727" y="2781300"/>
                </a:lnTo>
                <a:lnTo>
                  <a:pt x="1571744" y="2806700"/>
                </a:lnTo>
                <a:lnTo>
                  <a:pt x="1527423" y="2819400"/>
                </a:lnTo>
                <a:lnTo>
                  <a:pt x="1481775" y="2844800"/>
                </a:lnTo>
                <a:lnTo>
                  <a:pt x="1386535" y="2870200"/>
                </a:lnTo>
                <a:lnTo>
                  <a:pt x="1233978" y="2908300"/>
                </a:lnTo>
                <a:lnTo>
                  <a:pt x="1180581" y="2908300"/>
                </a:lnTo>
                <a:lnTo>
                  <a:pt x="1125930" y="2921000"/>
                </a:lnTo>
                <a:lnTo>
                  <a:pt x="1508370" y="2921000"/>
                </a:lnTo>
                <a:lnTo>
                  <a:pt x="1552082" y="2908300"/>
                </a:lnTo>
                <a:lnTo>
                  <a:pt x="1594702" y="2882900"/>
                </a:lnTo>
                <a:lnTo>
                  <a:pt x="1636222" y="2857500"/>
                </a:lnTo>
                <a:lnTo>
                  <a:pt x="1676635" y="2844800"/>
                </a:lnTo>
                <a:lnTo>
                  <a:pt x="1715932" y="2819400"/>
                </a:lnTo>
                <a:lnTo>
                  <a:pt x="1754105" y="2794000"/>
                </a:lnTo>
                <a:lnTo>
                  <a:pt x="1791148" y="2768600"/>
                </a:lnTo>
                <a:lnTo>
                  <a:pt x="1827051" y="2730500"/>
                </a:lnTo>
                <a:lnTo>
                  <a:pt x="1863763" y="2705100"/>
                </a:lnTo>
                <a:lnTo>
                  <a:pt x="1898279" y="2667000"/>
                </a:lnTo>
                <a:lnTo>
                  <a:pt x="1930596" y="2628900"/>
                </a:lnTo>
                <a:lnTo>
                  <a:pt x="1960709" y="2590800"/>
                </a:lnTo>
                <a:lnTo>
                  <a:pt x="1988614" y="2552700"/>
                </a:lnTo>
                <a:lnTo>
                  <a:pt x="2014309" y="2514600"/>
                </a:lnTo>
                <a:lnTo>
                  <a:pt x="2037790" y="2476500"/>
                </a:lnTo>
                <a:lnTo>
                  <a:pt x="2059052" y="2438400"/>
                </a:lnTo>
                <a:lnTo>
                  <a:pt x="2078091" y="2387600"/>
                </a:lnTo>
                <a:lnTo>
                  <a:pt x="2094905" y="2349500"/>
                </a:lnTo>
                <a:lnTo>
                  <a:pt x="2109489" y="2298700"/>
                </a:lnTo>
                <a:lnTo>
                  <a:pt x="2121840" y="2247900"/>
                </a:lnTo>
                <a:lnTo>
                  <a:pt x="2131954" y="2197100"/>
                </a:lnTo>
                <a:lnTo>
                  <a:pt x="2139826" y="2146300"/>
                </a:lnTo>
                <a:lnTo>
                  <a:pt x="2145454" y="2095500"/>
                </a:lnTo>
                <a:lnTo>
                  <a:pt x="2148834" y="2044700"/>
                </a:lnTo>
                <a:lnTo>
                  <a:pt x="2149961" y="1993900"/>
                </a:lnTo>
                <a:lnTo>
                  <a:pt x="2148564" y="1943100"/>
                </a:lnTo>
                <a:lnTo>
                  <a:pt x="2144377" y="1879600"/>
                </a:lnTo>
                <a:lnTo>
                  <a:pt x="2137407" y="1828800"/>
                </a:lnTo>
                <a:lnTo>
                  <a:pt x="2127659" y="1790700"/>
                </a:lnTo>
                <a:lnTo>
                  <a:pt x="2115140" y="1739900"/>
                </a:lnTo>
                <a:lnTo>
                  <a:pt x="2099857" y="1689100"/>
                </a:lnTo>
                <a:lnTo>
                  <a:pt x="2081814" y="1638300"/>
                </a:lnTo>
                <a:lnTo>
                  <a:pt x="2061020" y="1600200"/>
                </a:lnTo>
                <a:lnTo>
                  <a:pt x="2037479" y="1549400"/>
                </a:lnTo>
                <a:lnTo>
                  <a:pt x="2011199" y="1511300"/>
                </a:lnTo>
                <a:lnTo>
                  <a:pt x="1982185" y="1460500"/>
                </a:lnTo>
                <a:lnTo>
                  <a:pt x="1950444" y="1422400"/>
                </a:lnTo>
                <a:lnTo>
                  <a:pt x="1919693" y="1384300"/>
                </a:lnTo>
                <a:lnTo>
                  <a:pt x="1887061" y="1358900"/>
                </a:lnTo>
                <a:lnTo>
                  <a:pt x="1852562" y="1320800"/>
                </a:lnTo>
                <a:lnTo>
                  <a:pt x="1816208" y="1295400"/>
                </a:lnTo>
                <a:lnTo>
                  <a:pt x="1778013" y="1270000"/>
                </a:lnTo>
                <a:lnTo>
                  <a:pt x="1737989" y="1244600"/>
                </a:lnTo>
                <a:lnTo>
                  <a:pt x="1696150" y="1219200"/>
                </a:lnTo>
                <a:lnTo>
                  <a:pt x="1652508" y="1193800"/>
                </a:lnTo>
                <a:lnTo>
                  <a:pt x="1607076" y="1181100"/>
                </a:lnTo>
                <a:lnTo>
                  <a:pt x="1559868" y="1155700"/>
                </a:lnTo>
                <a:lnTo>
                  <a:pt x="1460173" y="1130300"/>
                </a:lnTo>
                <a:lnTo>
                  <a:pt x="2003200" y="508000"/>
                </a:lnTo>
                <a:lnTo>
                  <a:pt x="2007652" y="508000"/>
                </a:lnTo>
                <a:lnTo>
                  <a:pt x="2010909" y="495300"/>
                </a:lnTo>
                <a:lnTo>
                  <a:pt x="2012908" y="495300"/>
                </a:lnTo>
                <a:lnTo>
                  <a:pt x="2013589" y="482600"/>
                </a:lnTo>
                <a:lnTo>
                  <a:pt x="2013589" y="76200"/>
                </a:lnTo>
                <a:close/>
              </a:path>
              <a:path w="2150109" h="2997200">
                <a:moveTo>
                  <a:pt x="485723" y="2171700"/>
                </a:moveTo>
                <a:lnTo>
                  <a:pt x="321580" y="2171700"/>
                </a:lnTo>
                <a:lnTo>
                  <a:pt x="370652" y="2209800"/>
                </a:lnTo>
                <a:lnTo>
                  <a:pt x="419189" y="2235200"/>
                </a:lnTo>
                <a:lnTo>
                  <a:pt x="561514" y="2311400"/>
                </a:lnTo>
                <a:lnTo>
                  <a:pt x="653564" y="2362200"/>
                </a:lnTo>
                <a:lnTo>
                  <a:pt x="873253" y="2425700"/>
                </a:lnTo>
                <a:lnTo>
                  <a:pt x="915329" y="2425700"/>
                </a:lnTo>
                <a:lnTo>
                  <a:pt x="956763" y="2438400"/>
                </a:lnTo>
                <a:lnTo>
                  <a:pt x="1150665" y="2438400"/>
                </a:lnTo>
                <a:lnTo>
                  <a:pt x="1202995" y="2425700"/>
                </a:lnTo>
                <a:lnTo>
                  <a:pt x="1252471" y="2413000"/>
                </a:lnTo>
                <a:lnTo>
                  <a:pt x="1299035" y="2387600"/>
                </a:lnTo>
                <a:lnTo>
                  <a:pt x="1342630" y="2362200"/>
                </a:lnTo>
                <a:lnTo>
                  <a:pt x="996204" y="2362200"/>
                </a:lnTo>
                <a:lnTo>
                  <a:pt x="953875" y="2349500"/>
                </a:lnTo>
                <a:lnTo>
                  <a:pt x="910695" y="2349500"/>
                </a:lnTo>
                <a:lnTo>
                  <a:pt x="729704" y="2298700"/>
                </a:lnTo>
                <a:lnTo>
                  <a:pt x="682446" y="2273300"/>
                </a:lnTo>
                <a:lnTo>
                  <a:pt x="634407" y="2260600"/>
                </a:lnTo>
                <a:lnTo>
                  <a:pt x="536034" y="2209800"/>
                </a:lnTo>
                <a:lnTo>
                  <a:pt x="485723" y="2171700"/>
                </a:lnTo>
                <a:close/>
              </a:path>
              <a:path w="2150109" h="2997200">
                <a:moveTo>
                  <a:pt x="1308726" y="1676400"/>
                </a:moveTo>
                <a:lnTo>
                  <a:pt x="997216" y="1676400"/>
                </a:lnTo>
                <a:lnTo>
                  <a:pt x="1052677" y="1689100"/>
                </a:lnTo>
                <a:lnTo>
                  <a:pt x="1104836" y="1689100"/>
                </a:lnTo>
                <a:lnTo>
                  <a:pt x="1153649" y="1701800"/>
                </a:lnTo>
                <a:lnTo>
                  <a:pt x="1199076" y="1714500"/>
                </a:lnTo>
                <a:lnTo>
                  <a:pt x="1241073" y="1739900"/>
                </a:lnTo>
                <a:lnTo>
                  <a:pt x="1279597" y="1752600"/>
                </a:lnTo>
                <a:lnTo>
                  <a:pt x="1314606" y="1778000"/>
                </a:lnTo>
                <a:lnTo>
                  <a:pt x="1353795" y="1816100"/>
                </a:lnTo>
                <a:lnTo>
                  <a:pt x="1385717" y="1841500"/>
                </a:lnTo>
                <a:lnTo>
                  <a:pt x="1410436" y="1892300"/>
                </a:lnTo>
                <a:lnTo>
                  <a:pt x="1428013" y="1930400"/>
                </a:lnTo>
                <a:lnTo>
                  <a:pt x="1438514" y="1981200"/>
                </a:lnTo>
                <a:lnTo>
                  <a:pt x="1442000" y="2032000"/>
                </a:lnTo>
                <a:lnTo>
                  <a:pt x="1439007" y="2082800"/>
                </a:lnTo>
                <a:lnTo>
                  <a:pt x="1429995" y="2133600"/>
                </a:lnTo>
                <a:lnTo>
                  <a:pt x="1414907" y="2171700"/>
                </a:lnTo>
                <a:lnTo>
                  <a:pt x="1393693" y="2209800"/>
                </a:lnTo>
                <a:lnTo>
                  <a:pt x="1366297" y="2235200"/>
                </a:lnTo>
                <a:lnTo>
                  <a:pt x="1332665" y="2273300"/>
                </a:lnTo>
                <a:lnTo>
                  <a:pt x="1292652" y="2298700"/>
                </a:lnTo>
                <a:lnTo>
                  <a:pt x="1248876" y="2324100"/>
                </a:lnTo>
                <a:lnTo>
                  <a:pt x="1201413" y="2336800"/>
                </a:lnTo>
                <a:lnTo>
                  <a:pt x="1150340" y="2349500"/>
                </a:lnTo>
                <a:lnTo>
                  <a:pt x="1095733" y="2349500"/>
                </a:lnTo>
                <a:lnTo>
                  <a:pt x="1037670" y="2362200"/>
                </a:lnTo>
                <a:lnTo>
                  <a:pt x="1342630" y="2362200"/>
                </a:lnTo>
                <a:lnTo>
                  <a:pt x="1383199" y="2336800"/>
                </a:lnTo>
                <a:lnTo>
                  <a:pt x="1420932" y="2311400"/>
                </a:lnTo>
                <a:lnTo>
                  <a:pt x="1452920" y="2273300"/>
                </a:lnTo>
                <a:lnTo>
                  <a:pt x="1479142" y="2222500"/>
                </a:lnTo>
                <a:lnTo>
                  <a:pt x="1499575" y="2184400"/>
                </a:lnTo>
                <a:lnTo>
                  <a:pt x="1514197" y="2133600"/>
                </a:lnTo>
                <a:lnTo>
                  <a:pt x="1522987" y="2082800"/>
                </a:lnTo>
                <a:lnTo>
                  <a:pt x="1525921" y="2032000"/>
                </a:lnTo>
                <a:lnTo>
                  <a:pt x="1523372" y="1981200"/>
                </a:lnTo>
                <a:lnTo>
                  <a:pt x="1515736" y="1930400"/>
                </a:lnTo>
                <a:lnTo>
                  <a:pt x="1503030" y="1892300"/>
                </a:lnTo>
                <a:lnTo>
                  <a:pt x="1485272" y="1854200"/>
                </a:lnTo>
                <a:lnTo>
                  <a:pt x="1462478" y="1816100"/>
                </a:lnTo>
                <a:lnTo>
                  <a:pt x="1434667" y="1778000"/>
                </a:lnTo>
                <a:lnTo>
                  <a:pt x="1401855" y="1739900"/>
                </a:lnTo>
                <a:lnTo>
                  <a:pt x="1364060" y="1714500"/>
                </a:lnTo>
                <a:lnTo>
                  <a:pt x="1328143" y="1689100"/>
                </a:lnTo>
                <a:lnTo>
                  <a:pt x="1308726" y="1676400"/>
                </a:lnTo>
                <a:close/>
              </a:path>
              <a:path w="2150109" h="2997200">
                <a:moveTo>
                  <a:pt x="1987962" y="0"/>
                </a:moveTo>
                <a:lnTo>
                  <a:pt x="186528" y="0"/>
                </a:lnTo>
                <a:lnTo>
                  <a:pt x="173195" y="12700"/>
                </a:lnTo>
                <a:lnTo>
                  <a:pt x="164208" y="25400"/>
                </a:lnTo>
                <a:lnTo>
                  <a:pt x="160913" y="38100"/>
                </a:lnTo>
                <a:lnTo>
                  <a:pt x="160913" y="584200"/>
                </a:lnTo>
                <a:lnTo>
                  <a:pt x="164208" y="609600"/>
                </a:lnTo>
                <a:lnTo>
                  <a:pt x="173195" y="622300"/>
                </a:lnTo>
                <a:lnTo>
                  <a:pt x="186528" y="622300"/>
                </a:lnTo>
                <a:lnTo>
                  <a:pt x="202861" y="635000"/>
                </a:lnTo>
                <a:lnTo>
                  <a:pt x="1017248" y="635000"/>
                </a:lnTo>
                <a:lnTo>
                  <a:pt x="522139" y="1219200"/>
                </a:lnTo>
                <a:lnTo>
                  <a:pt x="517887" y="1219200"/>
                </a:lnTo>
                <a:lnTo>
                  <a:pt x="514773" y="1231900"/>
                </a:lnTo>
                <a:lnTo>
                  <a:pt x="512859" y="1231900"/>
                </a:lnTo>
                <a:lnTo>
                  <a:pt x="512207" y="1244600"/>
                </a:lnTo>
                <a:lnTo>
                  <a:pt x="512207" y="1714500"/>
                </a:lnTo>
                <a:lnTo>
                  <a:pt x="513368" y="1727200"/>
                </a:lnTo>
                <a:lnTo>
                  <a:pt x="516732" y="1739900"/>
                </a:lnTo>
                <a:lnTo>
                  <a:pt x="522119" y="1739900"/>
                </a:lnTo>
                <a:lnTo>
                  <a:pt x="529352" y="1752600"/>
                </a:lnTo>
                <a:lnTo>
                  <a:pt x="538003" y="1752600"/>
                </a:lnTo>
                <a:lnTo>
                  <a:pt x="547409" y="1765300"/>
                </a:lnTo>
                <a:lnTo>
                  <a:pt x="557152" y="1765300"/>
                </a:lnTo>
                <a:lnTo>
                  <a:pt x="566817" y="1752600"/>
                </a:lnTo>
                <a:lnTo>
                  <a:pt x="625382" y="1739900"/>
                </a:lnTo>
                <a:lnTo>
                  <a:pt x="680569" y="1727200"/>
                </a:lnTo>
                <a:lnTo>
                  <a:pt x="732336" y="1714500"/>
                </a:lnTo>
                <a:lnTo>
                  <a:pt x="780646" y="1701800"/>
                </a:lnTo>
                <a:lnTo>
                  <a:pt x="825456" y="1689100"/>
                </a:lnTo>
                <a:lnTo>
                  <a:pt x="866728" y="1689100"/>
                </a:lnTo>
                <a:lnTo>
                  <a:pt x="904421" y="1676400"/>
                </a:lnTo>
                <a:lnTo>
                  <a:pt x="1308726" y="1676400"/>
                </a:lnTo>
                <a:lnTo>
                  <a:pt x="1289308" y="1663700"/>
                </a:lnTo>
                <a:lnTo>
                  <a:pt x="596129" y="1663700"/>
                </a:lnTo>
                <a:lnTo>
                  <a:pt x="596129" y="1257300"/>
                </a:lnTo>
                <a:lnTo>
                  <a:pt x="1139905" y="622300"/>
                </a:lnTo>
                <a:lnTo>
                  <a:pt x="1146281" y="609600"/>
                </a:lnTo>
                <a:lnTo>
                  <a:pt x="1149481" y="596900"/>
                </a:lnTo>
                <a:lnTo>
                  <a:pt x="1149413" y="584200"/>
                </a:lnTo>
                <a:lnTo>
                  <a:pt x="1145988" y="571500"/>
                </a:lnTo>
                <a:lnTo>
                  <a:pt x="1139420" y="558800"/>
                </a:lnTo>
                <a:lnTo>
                  <a:pt x="1130470" y="558800"/>
                </a:lnTo>
                <a:lnTo>
                  <a:pt x="1119751" y="546100"/>
                </a:lnTo>
                <a:lnTo>
                  <a:pt x="244822" y="546100"/>
                </a:lnTo>
                <a:lnTo>
                  <a:pt x="244822" y="76200"/>
                </a:lnTo>
                <a:lnTo>
                  <a:pt x="2013589" y="76200"/>
                </a:lnTo>
                <a:lnTo>
                  <a:pt x="2013589" y="38100"/>
                </a:lnTo>
                <a:lnTo>
                  <a:pt x="2010292" y="25400"/>
                </a:lnTo>
                <a:lnTo>
                  <a:pt x="2001300" y="12700"/>
                </a:lnTo>
                <a:lnTo>
                  <a:pt x="1987962" y="0"/>
                </a:lnTo>
                <a:close/>
              </a:path>
              <a:path w="2150109" h="2997200">
                <a:moveTo>
                  <a:pt x="1052502" y="1600200"/>
                </a:moveTo>
                <a:lnTo>
                  <a:pt x="858530" y="1600200"/>
                </a:lnTo>
                <a:lnTo>
                  <a:pt x="813374" y="1612900"/>
                </a:lnTo>
                <a:lnTo>
                  <a:pt x="764647" y="1612900"/>
                </a:lnTo>
                <a:lnTo>
                  <a:pt x="712258" y="1625600"/>
                </a:lnTo>
                <a:lnTo>
                  <a:pt x="656116" y="1638300"/>
                </a:lnTo>
                <a:lnTo>
                  <a:pt x="596129" y="1663700"/>
                </a:lnTo>
                <a:lnTo>
                  <a:pt x="1289308" y="1663700"/>
                </a:lnTo>
                <a:lnTo>
                  <a:pt x="1247587" y="1651000"/>
                </a:lnTo>
                <a:lnTo>
                  <a:pt x="1203013" y="1638300"/>
                </a:lnTo>
                <a:lnTo>
                  <a:pt x="1155620" y="1625600"/>
                </a:lnTo>
                <a:lnTo>
                  <a:pt x="1105438" y="1612900"/>
                </a:lnTo>
                <a:lnTo>
                  <a:pt x="1052502" y="1600200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4321355" y="3856347"/>
            <a:ext cx="600710" cy="781050"/>
          </a:xfrm>
          <a:custGeom>
            <a:avLst/>
            <a:gdLst/>
            <a:ahLst/>
            <a:cxnLst/>
            <a:rect l="l" t="t" r="r" b="b"/>
            <a:pathLst>
              <a:path w="600709" h="781050">
                <a:moveTo>
                  <a:pt x="0" y="0"/>
                </a:moveTo>
                <a:lnTo>
                  <a:pt x="0" y="780516"/>
                </a:lnTo>
                <a:lnTo>
                  <a:pt x="600316" y="39025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279396" y="3814406"/>
            <a:ext cx="684530" cy="864869"/>
          </a:xfrm>
          <a:custGeom>
            <a:avLst/>
            <a:gdLst/>
            <a:ahLst/>
            <a:cxnLst/>
            <a:rect l="l" t="t" r="r" b="b"/>
            <a:pathLst>
              <a:path w="684530" h="864870">
                <a:moveTo>
                  <a:pt x="43580" y="0"/>
                </a:moveTo>
                <a:lnTo>
                  <a:pt x="5892" y="20486"/>
                </a:lnTo>
                <a:lnTo>
                  <a:pt x="0" y="41968"/>
                </a:lnTo>
                <a:lnTo>
                  <a:pt x="0" y="822421"/>
                </a:lnTo>
                <a:lnTo>
                  <a:pt x="21958" y="859366"/>
                </a:lnTo>
                <a:lnTo>
                  <a:pt x="35064" y="864446"/>
                </a:lnTo>
                <a:lnTo>
                  <a:pt x="49936" y="864446"/>
                </a:lnTo>
                <a:lnTo>
                  <a:pt x="57886" y="862172"/>
                </a:lnTo>
                <a:lnTo>
                  <a:pt x="238036" y="745040"/>
                </a:lnTo>
                <a:lnTo>
                  <a:pt x="83934" y="745040"/>
                </a:lnTo>
                <a:lnTo>
                  <a:pt x="83934" y="119362"/>
                </a:lnTo>
                <a:lnTo>
                  <a:pt x="238022" y="119362"/>
                </a:lnTo>
                <a:lnTo>
                  <a:pt x="64820" y="6777"/>
                </a:lnTo>
                <a:lnTo>
                  <a:pt x="54548" y="1917"/>
                </a:lnTo>
                <a:lnTo>
                  <a:pt x="43580" y="0"/>
                </a:lnTo>
                <a:close/>
              </a:path>
              <a:path w="684530" h="864870">
                <a:moveTo>
                  <a:pt x="238022" y="119362"/>
                </a:moveTo>
                <a:lnTo>
                  <a:pt x="83934" y="119362"/>
                </a:lnTo>
                <a:lnTo>
                  <a:pt x="565238" y="432201"/>
                </a:lnTo>
                <a:lnTo>
                  <a:pt x="83934" y="745040"/>
                </a:lnTo>
                <a:lnTo>
                  <a:pt x="238036" y="745040"/>
                </a:lnTo>
                <a:lnTo>
                  <a:pt x="665137" y="467406"/>
                </a:lnTo>
                <a:lnTo>
                  <a:pt x="673152" y="460656"/>
                </a:lnTo>
                <a:lnTo>
                  <a:pt x="679159" y="452256"/>
                </a:lnTo>
                <a:lnTo>
                  <a:pt x="682930" y="442629"/>
                </a:lnTo>
                <a:lnTo>
                  <a:pt x="684237" y="432201"/>
                </a:lnTo>
                <a:lnTo>
                  <a:pt x="682930" y="421780"/>
                </a:lnTo>
                <a:lnTo>
                  <a:pt x="679159" y="412156"/>
                </a:lnTo>
                <a:lnTo>
                  <a:pt x="673152" y="403753"/>
                </a:lnTo>
                <a:lnTo>
                  <a:pt x="665137" y="396997"/>
                </a:lnTo>
                <a:lnTo>
                  <a:pt x="238022" y="119362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0743807" y="4543908"/>
            <a:ext cx="401320" cy="521334"/>
          </a:xfrm>
          <a:custGeom>
            <a:avLst/>
            <a:gdLst/>
            <a:ahLst/>
            <a:cxnLst/>
            <a:rect l="l" t="t" r="r" b="b"/>
            <a:pathLst>
              <a:path w="401320" h="521335">
                <a:moveTo>
                  <a:pt x="400913" y="0"/>
                </a:moveTo>
                <a:lnTo>
                  <a:pt x="0" y="260629"/>
                </a:lnTo>
                <a:lnTo>
                  <a:pt x="400913" y="521271"/>
                </a:lnTo>
                <a:lnTo>
                  <a:pt x="40091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0701813" y="4502019"/>
            <a:ext cx="485140" cy="605790"/>
          </a:xfrm>
          <a:custGeom>
            <a:avLst/>
            <a:gdLst/>
            <a:ahLst/>
            <a:cxnLst/>
            <a:rect l="l" t="t" r="r" b="b"/>
            <a:pathLst>
              <a:path w="485140" h="605789">
                <a:moveTo>
                  <a:pt x="441269" y="0"/>
                </a:moveTo>
                <a:lnTo>
                  <a:pt x="19113" y="267290"/>
                </a:lnTo>
                <a:lnTo>
                  <a:pt x="0" y="302482"/>
                </a:lnTo>
                <a:lnTo>
                  <a:pt x="1307" y="312910"/>
                </a:lnTo>
                <a:lnTo>
                  <a:pt x="426974" y="602888"/>
                </a:lnTo>
                <a:lnTo>
                  <a:pt x="434911" y="605161"/>
                </a:lnTo>
                <a:lnTo>
                  <a:pt x="449795" y="605161"/>
                </a:lnTo>
                <a:lnTo>
                  <a:pt x="483345" y="574390"/>
                </a:lnTo>
                <a:lnTo>
                  <a:pt x="484873" y="563149"/>
                </a:lnTo>
                <a:lnTo>
                  <a:pt x="484873" y="485768"/>
                </a:lnTo>
                <a:lnTo>
                  <a:pt x="400926" y="485768"/>
                </a:lnTo>
                <a:lnTo>
                  <a:pt x="118999" y="302482"/>
                </a:lnTo>
                <a:lnTo>
                  <a:pt x="400926" y="119208"/>
                </a:lnTo>
                <a:lnTo>
                  <a:pt x="484873" y="119208"/>
                </a:lnTo>
                <a:lnTo>
                  <a:pt x="484873" y="41903"/>
                </a:lnTo>
                <a:lnTo>
                  <a:pt x="462902" y="4984"/>
                </a:lnTo>
                <a:lnTo>
                  <a:pt x="452343" y="1046"/>
                </a:lnTo>
                <a:lnTo>
                  <a:pt x="441269" y="0"/>
                </a:lnTo>
                <a:close/>
              </a:path>
              <a:path w="485140" h="605789">
                <a:moveTo>
                  <a:pt x="484873" y="119208"/>
                </a:moveTo>
                <a:lnTo>
                  <a:pt x="400926" y="119208"/>
                </a:lnTo>
                <a:lnTo>
                  <a:pt x="400926" y="485768"/>
                </a:lnTo>
                <a:lnTo>
                  <a:pt x="484873" y="485768"/>
                </a:lnTo>
                <a:lnTo>
                  <a:pt x="484873" y="119208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156098" y="5974017"/>
            <a:ext cx="317500" cy="317500"/>
          </a:xfrm>
          <a:custGeom>
            <a:avLst/>
            <a:gdLst/>
            <a:ahLst/>
            <a:cxnLst/>
            <a:rect l="l" t="t" r="r" b="b"/>
            <a:pathLst>
              <a:path w="317500" h="317500">
                <a:moveTo>
                  <a:pt x="158724" y="0"/>
                </a:moveTo>
                <a:lnTo>
                  <a:pt x="108557" y="8092"/>
                </a:lnTo>
                <a:lnTo>
                  <a:pt x="64986" y="30626"/>
                </a:lnTo>
                <a:lnTo>
                  <a:pt x="30626" y="64986"/>
                </a:lnTo>
                <a:lnTo>
                  <a:pt x="8092" y="108557"/>
                </a:lnTo>
                <a:lnTo>
                  <a:pt x="0" y="158724"/>
                </a:lnTo>
                <a:lnTo>
                  <a:pt x="8092" y="208891"/>
                </a:lnTo>
                <a:lnTo>
                  <a:pt x="30626" y="252462"/>
                </a:lnTo>
                <a:lnTo>
                  <a:pt x="64986" y="286822"/>
                </a:lnTo>
                <a:lnTo>
                  <a:pt x="108557" y="309356"/>
                </a:lnTo>
                <a:lnTo>
                  <a:pt x="158724" y="317449"/>
                </a:lnTo>
                <a:lnTo>
                  <a:pt x="208891" y="309356"/>
                </a:lnTo>
                <a:lnTo>
                  <a:pt x="252462" y="286822"/>
                </a:lnTo>
                <a:lnTo>
                  <a:pt x="286822" y="252462"/>
                </a:lnTo>
                <a:lnTo>
                  <a:pt x="309356" y="208891"/>
                </a:lnTo>
                <a:lnTo>
                  <a:pt x="317449" y="158724"/>
                </a:lnTo>
                <a:lnTo>
                  <a:pt x="309356" y="108557"/>
                </a:lnTo>
                <a:lnTo>
                  <a:pt x="286822" y="64986"/>
                </a:lnTo>
                <a:lnTo>
                  <a:pt x="252462" y="30626"/>
                </a:lnTo>
                <a:lnTo>
                  <a:pt x="208891" y="8092"/>
                </a:lnTo>
                <a:lnTo>
                  <a:pt x="15872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1114137" y="5932001"/>
            <a:ext cx="401955" cy="401955"/>
          </a:xfrm>
          <a:custGeom>
            <a:avLst/>
            <a:gdLst/>
            <a:ahLst/>
            <a:cxnLst/>
            <a:rect l="l" t="t" r="r" b="b"/>
            <a:pathLst>
              <a:path w="401954" h="401954">
                <a:moveTo>
                  <a:pt x="200698" y="0"/>
                </a:moveTo>
                <a:lnTo>
                  <a:pt x="154726" y="5313"/>
                </a:lnTo>
                <a:lnTo>
                  <a:pt x="112501" y="20442"/>
                </a:lnTo>
                <a:lnTo>
                  <a:pt x="75234" y="44172"/>
                </a:lnTo>
                <a:lnTo>
                  <a:pt x="44138" y="75285"/>
                </a:lnTo>
                <a:lnTo>
                  <a:pt x="20425" y="112568"/>
                </a:lnTo>
                <a:lnTo>
                  <a:pt x="5308" y="154802"/>
                </a:lnTo>
                <a:lnTo>
                  <a:pt x="0" y="200774"/>
                </a:lnTo>
                <a:lnTo>
                  <a:pt x="5308" y="246744"/>
                </a:lnTo>
                <a:lnTo>
                  <a:pt x="20425" y="288968"/>
                </a:lnTo>
                <a:lnTo>
                  <a:pt x="44138" y="326233"/>
                </a:lnTo>
                <a:lnTo>
                  <a:pt x="75234" y="357326"/>
                </a:lnTo>
                <a:lnTo>
                  <a:pt x="112501" y="381036"/>
                </a:lnTo>
                <a:lnTo>
                  <a:pt x="154726" y="396151"/>
                </a:lnTo>
                <a:lnTo>
                  <a:pt x="200698" y="401459"/>
                </a:lnTo>
                <a:lnTo>
                  <a:pt x="246668" y="396151"/>
                </a:lnTo>
                <a:lnTo>
                  <a:pt x="288892" y="381036"/>
                </a:lnTo>
                <a:lnTo>
                  <a:pt x="326156" y="357326"/>
                </a:lnTo>
                <a:lnTo>
                  <a:pt x="357250" y="326233"/>
                </a:lnTo>
                <a:lnTo>
                  <a:pt x="362839" y="317449"/>
                </a:lnTo>
                <a:lnTo>
                  <a:pt x="200698" y="317449"/>
                </a:lnTo>
                <a:lnTo>
                  <a:pt x="155293" y="308266"/>
                </a:lnTo>
                <a:lnTo>
                  <a:pt x="118168" y="283238"/>
                </a:lnTo>
                <a:lnTo>
                  <a:pt x="93115" y="246147"/>
                </a:lnTo>
                <a:lnTo>
                  <a:pt x="83921" y="200774"/>
                </a:lnTo>
                <a:lnTo>
                  <a:pt x="93115" y="155355"/>
                </a:lnTo>
                <a:lnTo>
                  <a:pt x="118168" y="118237"/>
                </a:lnTo>
                <a:lnTo>
                  <a:pt x="155293" y="93196"/>
                </a:lnTo>
                <a:lnTo>
                  <a:pt x="200698" y="84010"/>
                </a:lnTo>
                <a:lnTo>
                  <a:pt x="362798" y="84010"/>
                </a:lnTo>
                <a:lnTo>
                  <a:pt x="357250" y="75285"/>
                </a:lnTo>
                <a:lnTo>
                  <a:pt x="326156" y="44172"/>
                </a:lnTo>
                <a:lnTo>
                  <a:pt x="288892" y="20442"/>
                </a:lnTo>
                <a:lnTo>
                  <a:pt x="246668" y="5313"/>
                </a:lnTo>
                <a:lnTo>
                  <a:pt x="200698" y="0"/>
                </a:lnTo>
                <a:close/>
              </a:path>
              <a:path w="401954" h="401954">
                <a:moveTo>
                  <a:pt x="362798" y="84010"/>
                </a:moveTo>
                <a:lnTo>
                  <a:pt x="200698" y="84010"/>
                </a:lnTo>
                <a:lnTo>
                  <a:pt x="246095" y="93196"/>
                </a:lnTo>
                <a:lnTo>
                  <a:pt x="283216" y="118237"/>
                </a:lnTo>
                <a:lnTo>
                  <a:pt x="308268" y="155355"/>
                </a:lnTo>
                <a:lnTo>
                  <a:pt x="317461" y="200774"/>
                </a:lnTo>
                <a:lnTo>
                  <a:pt x="308268" y="246147"/>
                </a:lnTo>
                <a:lnTo>
                  <a:pt x="283216" y="283238"/>
                </a:lnTo>
                <a:lnTo>
                  <a:pt x="246095" y="308266"/>
                </a:lnTo>
                <a:lnTo>
                  <a:pt x="200698" y="317449"/>
                </a:lnTo>
                <a:lnTo>
                  <a:pt x="362839" y="317449"/>
                </a:lnTo>
                <a:lnTo>
                  <a:pt x="380960" y="288968"/>
                </a:lnTo>
                <a:lnTo>
                  <a:pt x="396075" y="246744"/>
                </a:lnTo>
                <a:lnTo>
                  <a:pt x="401383" y="200774"/>
                </a:lnTo>
                <a:lnTo>
                  <a:pt x="396075" y="154802"/>
                </a:lnTo>
                <a:lnTo>
                  <a:pt x="380960" y="112568"/>
                </a:lnTo>
                <a:lnTo>
                  <a:pt x="362798" y="84010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895925" y="4833239"/>
            <a:ext cx="262890" cy="262890"/>
          </a:xfrm>
          <a:custGeom>
            <a:avLst/>
            <a:gdLst/>
            <a:ahLst/>
            <a:cxnLst/>
            <a:rect l="l" t="t" r="r" b="b"/>
            <a:pathLst>
              <a:path w="262890" h="262889">
                <a:moveTo>
                  <a:pt x="131178" y="0"/>
                </a:moveTo>
                <a:lnTo>
                  <a:pt x="80115" y="10309"/>
                </a:lnTo>
                <a:lnTo>
                  <a:pt x="38419" y="38423"/>
                </a:lnTo>
                <a:lnTo>
                  <a:pt x="10307" y="80120"/>
                </a:lnTo>
                <a:lnTo>
                  <a:pt x="0" y="131178"/>
                </a:lnTo>
                <a:lnTo>
                  <a:pt x="10307" y="182233"/>
                </a:lnTo>
                <a:lnTo>
                  <a:pt x="38419" y="223926"/>
                </a:lnTo>
                <a:lnTo>
                  <a:pt x="80115" y="252036"/>
                </a:lnTo>
                <a:lnTo>
                  <a:pt x="131178" y="262343"/>
                </a:lnTo>
                <a:lnTo>
                  <a:pt x="182233" y="252036"/>
                </a:lnTo>
                <a:lnTo>
                  <a:pt x="223926" y="223926"/>
                </a:lnTo>
                <a:lnTo>
                  <a:pt x="252036" y="182233"/>
                </a:lnTo>
                <a:lnTo>
                  <a:pt x="262343" y="131178"/>
                </a:lnTo>
                <a:lnTo>
                  <a:pt x="252036" y="80120"/>
                </a:lnTo>
                <a:lnTo>
                  <a:pt x="223926" y="38423"/>
                </a:lnTo>
                <a:lnTo>
                  <a:pt x="182233" y="10309"/>
                </a:lnTo>
                <a:lnTo>
                  <a:pt x="13117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853937" y="4791257"/>
            <a:ext cx="346710" cy="346710"/>
          </a:xfrm>
          <a:custGeom>
            <a:avLst/>
            <a:gdLst/>
            <a:ahLst/>
            <a:cxnLst/>
            <a:rect l="l" t="t" r="r" b="b"/>
            <a:pathLst>
              <a:path w="346709" h="346710">
                <a:moveTo>
                  <a:pt x="173164" y="0"/>
                </a:moveTo>
                <a:lnTo>
                  <a:pt x="127176" y="6201"/>
                </a:lnTo>
                <a:lnTo>
                  <a:pt x="85823" y="23692"/>
                </a:lnTo>
                <a:lnTo>
                  <a:pt x="50768" y="50806"/>
                </a:lnTo>
                <a:lnTo>
                  <a:pt x="23671" y="85874"/>
                </a:lnTo>
                <a:lnTo>
                  <a:pt x="6194" y="127229"/>
                </a:lnTo>
                <a:lnTo>
                  <a:pt x="0" y="173202"/>
                </a:lnTo>
                <a:lnTo>
                  <a:pt x="6194" y="219164"/>
                </a:lnTo>
                <a:lnTo>
                  <a:pt x="23671" y="260501"/>
                </a:lnTo>
                <a:lnTo>
                  <a:pt x="50768" y="295549"/>
                </a:lnTo>
                <a:lnTo>
                  <a:pt x="85823" y="322643"/>
                </a:lnTo>
                <a:lnTo>
                  <a:pt x="127176" y="340120"/>
                </a:lnTo>
                <a:lnTo>
                  <a:pt x="173164" y="346316"/>
                </a:lnTo>
                <a:lnTo>
                  <a:pt x="219147" y="340120"/>
                </a:lnTo>
                <a:lnTo>
                  <a:pt x="260496" y="322643"/>
                </a:lnTo>
                <a:lnTo>
                  <a:pt x="295549" y="295549"/>
                </a:lnTo>
                <a:lnTo>
                  <a:pt x="321260" y="262293"/>
                </a:lnTo>
                <a:lnTo>
                  <a:pt x="173164" y="262293"/>
                </a:lnTo>
                <a:lnTo>
                  <a:pt x="138476" y="255289"/>
                </a:lnTo>
                <a:lnTo>
                  <a:pt x="110108" y="236193"/>
                </a:lnTo>
                <a:lnTo>
                  <a:pt x="90961" y="207873"/>
                </a:lnTo>
                <a:lnTo>
                  <a:pt x="83934" y="173202"/>
                </a:lnTo>
                <a:lnTo>
                  <a:pt x="90961" y="138520"/>
                </a:lnTo>
                <a:lnTo>
                  <a:pt x="110108" y="110166"/>
                </a:lnTo>
                <a:lnTo>
                  <a:pt x="138476" y="91031"/>
                </a:lnTo>
                <a:lnTo>
                  <a:pt x="173164" y="84010"/>
                </a:lnTo>
                <a:lnTo>
                  <a:pt x="321205" y="84010"/>
                </a:lnTo>
                <a:lnTo>
                  <a:pt x="295549" y="50806"/>
                </a:lnTo>
                <a:lnTo>
                  <a:pt x="260496" y="23692"/>
                </a:lnTo>
                <a:lnTo>
                  <a:pt x="219147" y="6201"/>
                </a:lnTo>
                <a:lnTo>
                  <a:pt x="173164" y="0"/>
                </a:lnTo>
                <a:close/>
              </a:path>
              <a:path w="346709" h="346710">
                <a:moveTo>
                  <a:pt x="321205" y="84010"/>
                </a:moveTo>
                <a:lnTo>
                  <a:pt x="173164" y="84010"/>
                </a:lnTo>
                <a:lnTo>
                  <a:pt x="207850" y="91031"/>
                </a:lnTo>
                <a:lnTo>
                  <a:pt x="236213" y="110166"/>
                </a:lnTo>
                <a:lnTo>
                  <a:pt x="255356" y="138520"/>
                </a:lnTo>
                <a:lnTo>
                  <a:pt x="262381" y="173202"/>
                </a:lnTo>
                <a:lnTo>
                  <a:pt x="255356" y="207873"/>
                </a:lnTo>
                <a:lnTo>
                  <a:pt x="236213" y="236193"/>
                </a:lnTo>
                <a:lnTo>
                  <a:pt x="207850" y="255289"/>
                </a:lnTo>
                <a:lnTo>
                  <a:pt x="173164" y="262293"/>
                </a:lnTo>
                <a:lnTo>
                  <a:pt x="321260" y="262293"/>
                </a:lnTo>
                <a:lnTo>
                  <a:pt x="322645" y="260501"/>
                </a:lnTo>
                <a:lnTo>
                  <a:pt x="340121" y="219164"/>
                </a:lnTo>
                <a:lnTo>
                  <a:pt x="346316" y="173202"/>
                </a:lnTo>
                <a:lnTo>
                  <a:pt x="340121" y="127229"/>
                </a:lnTo>
                <a:lnTo>
                  <a:pt x="322645" y="85874"/>
                </a:lnTo>
                <a:lnTo>
                  <a:pt x="321205" y="84010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4524663" y="5935112"/>
            <a:ext cx="262890" cy="262890"/>
          </a:xfrm>
          <a:custGeom>
            <a:avLst/>
            <a:gdLst/>
            <a:ahLst/>
            <a:cxnLst/>
            <a:rect l="l" t="t" r="r" b="b"/>
            <a:pathLst>
              <a:path w="262890" h="262889">
                <a:moveTo>
                  <a:pt x="131165" y="0"/>
                </a:moveTo>
                <a:lnTo>
                  <a:pt x="80110" y="10307"/>
                </a:lnTo>
                <a:lnTo>
                  <a:pt x="38417" y="38419"/>
                </a:lnTo>
                <a:lnTo>
                  <a:pt x="10307" y="80115"/>
                </a:lnTo>
                <a:lnTo>
                  <a:pt x="0" y="131178"/>
                </a:lnTo>
                <a:lnTo>
                  <a:pt x="10307" y="182228"/>
                </a:lnTo>
                <a:lnTo>
                  <a:pt x="38417" y="223921"/>
                </a:lnTo>
                <a:lnTo>
                  <a:pt x="80110" y="252034"/>
                </a:lnTo>
                <a:lnTo>
                  <a:pt x="131165" y="262343"/>
                </a:lnTo>
                <a:lnTo>
                  <a:pt x="182223" y="252034"/>
                </a:lnTo>
                <a:lnTo>
                  <a:pt x="223920" y="223921"/>
                </a:lnTo>
                <a:lnTo>
                  <a:pt x="252034" y="182228"/>
                </a:lnTo>
                <a:lnTo>
                  <a:pt x="262343" y="131178"/>
                </a:lnTo>
                <a:lnTo>
                  <a:pt x="252034" y="80115"/>
                </a:lnTo>
                <a:lnTo>
                  <a:pt x="223920" y="38419"/>
                </a:lnTo>
                <a:lnTo>
                  <a:pt x="182223" y="10307"/>
                </a:lnTo>
                <a:lnTo>
                  <a:pt x="13116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4482663" y="5893070"/>
            <a:ext cx="346710" cy="346710"/>
          </a:xfrm>
          <a:custGeom>
            <a:avLst/>
            <a:gdLst/>
            <a:ahLst/>
            <a:cxnLst/>
            <a:rect l="l" t="t" r="r" b="b"/>
            <a:pathLst>
              <a:path w="346709" h="346710">
                <a:moveTo>
                  <a:pt x="173164" y="0"/>
                </a:moveTo>
                <a:lnTo>
                  <a:pt x="127180" y="6201"/>
                </a:lnTo>
                <a:lnTo>
                  <a:pt x="85829" y="23692"/>
                </a:lnTo>
                <a:lnTo>
                  <a:pt x="50773" y="50806"/>
                </a:lnTo>
                <a:lnTo>
                  <a:pt x="23674" y="85874"/>
                </a:lnTo>
                <a:lnTo>
                  <a:pt x="6195" y="127229"/>
                </a:lnTo>
                <a:lnTo>
                  <a:pt x="0" y="173202"/>
                </a:lnTo>
                <a:lnTo>
                  <a:pt x="6195" y="219171"/>
                </a:lnTo>
                <a:lnTo>
                  <a:pt x="23674" y="260524"/>
                </a:lnTo>
                <a:lnTo>
                  <a:pt x="50773" y="295594"/>
                </a:lnTo>
                <a:lnTo>
                  <a:pt x="85829" y="322709"/>
                </a:lnTo>
                <a:lnTo>
                  <a:pt x="127180" y="340203"/>
                </a:lnTo>
                <a:lnTo>
                  <a:pt x="173164" y="346405"/>
                </a:lnTo>
                <a:lnTo>
                  <a:pt x="219131" y="340203"/>
                </a:lnTo>
                <a:lnTo>
                  <a:pt x="260469" y="322709"/>
                </a:lnTo>
                <a:lnTo>
                  <a:pt x="295516" y="295594"/>
                </a:lnTo>
                <a:lnTo>
                  <a:pt x="321174" y="262382"/>
                </a:lnTo>
                <a:lnTo>
                  <a:pt x="173164" y="262382"/>
                </a:lnTo>
                <a:lnTo>
                  <a:pt x="138478" y="255364"/>
                </a:lnTo>
                <a:lnTo>
                  <a:pt x="110115" y="236237"/>
                </a:lnTo>
                <a:lnTo>
                  <a:pt x="90972" y="207887"/>
                </a:lnTo>
                <a:lnTo>
                  <a:pt x="83946" y="173202"/>
                </a:lnTo>
                <a:lnTo>
                  <a:pt x="90972" y="138520"/>
                </a:lnTo>
                <a:lnTo>
                  <a:pt x="110115" y="110166"/>
                </a:lnTo>
                <a:lnTo>
                  <a:pt x="138478" y="91031"/>
                </a:lnTo>
                <a:lnTo>
                  <a:pt x="173164" y="84010"/>
                </a:lnTo>
                <a:lnTo>
                  <a:pt x="321168" y="84010"/>
                </a:lnTo>
                <a:lnTo>
                  <a:pt x="295516" y="50806"/>
                </a:lnTo>
                <a:lnTo>
                  <a:pt x="260469" y="23692"/>
                </a:lnTo>
                <a:lnTo>
                  <a:pt x="219131" y="6201"/>
                </a:lnTo>
                <a:lnTo>
                  <a:pt x="173164" y="0"/>
                </a:lnTo>
                <a:close/>
              </a:path>
              <a:path w="346709" h="346710">
                <a:moveTo>
                  <a:pt x="321168" y="84010"/>
                </a:moveTo>
                <a:lnTo>
                  <a:pt x="173164" y="84010"/>
                </a:lnTo>
                <a:lnTo>
                  <a:pt x="207846" y="91031"/>
                </a:lnTo>
                <a:lnTo>
                  <a:pt x="236200" y="110166"/>
                </a:lnTo>
                <a:lnTo>
                  <a:pt x="255335" y="138520"/>
                </a:lnTo>
                <a:lnTo>
                  <a:pt x="262356" y="173202"/>
                </a:lnTo>
                <a:lnTo>
                  <a:pt x="255335" y="207887"/>
                </a:lnTo>
                <a:lnTo>
                  <a:pt x="236200" y="236237"/>
                </a:lnTo>
                <a:lnTo>
                  <a:pt x="207846" y="255364"/>
                </a:lnTo>
                <a:lnTo>
                  <a:pt x="173164" y="262382"/>
                </a:lnTo>
                <a:lnTo>
                  <a:pt x="321174" y="262382"/>
                </a:lnTo>
                <a:lnTo>
                  <a:pt x="322608" y="260524"/>
                </a:lnTo>
                <a:lnTo>
                  <a:pt x="340083" y="219171"/>
                </a:lnTo>
                <a:lnTo>
                  <a:pt x="346278" y="173202"/>
                </a:lnTo>
                <a:lnTo>
                  <a:pt x="340083" y="127229"/>
                </a:lnTo>
                <a:lnTo>
                  <a:pt x="322608" y="85874"/>
                </a:lnTo>
                <a:lnTo>
                  <a:pt x="321168" y="84010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41473" y="1790327"/>
            <a:ext cx="1378521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</a:pP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If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you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understand the types of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 systems, you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will be 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able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to decide which type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you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want to opt for in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your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own</a:t>
            </a:r>
            <a:r>
              <a:rPr sz="3000" b="1" spc="-4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spc="-3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company.</a:t>
            </a:r>
            <a:endParaRPr sz="3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819718" y="6819342"/>
            <a:ext cx="200533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dirty="0">
                <a:solidFill>
                  <a:srgbClr val="FFFFFF"/>
                </a:solidFill>
                <a:latin typeface="Futura PT Heavy" panose="020B0802020204020303"/>
                <a:cs typeface="Futura PT Heavy" panose="020B0802020204020303"/>
              </a:rPr>
              <a:t>T</a:t>
            </a:r>
            <a:r>
              <a:rPr sz="4800" b="1" spc="-545" dirty="0">
                <a:solidFill>
                  <a:srgbClr val="FFFFFF"/>
                </a:solidFill>
                <a:latin typeface="Futura PT Heavy" panose="020B0802020204020303"/>
                <a:cs typeface="Futura PT Heavy" panose="020B0802020204020303"/>
              </a:rPr>
              <a:t> </a:t>
            </a:r>
            <a:r>
              <a:rPr sz="4800" b="1" spc="360" dirty="0">
                <a:solidFill>
                  <a:srgbClr val="FFFFFF"/>
                </a:solidFill>
                <a:latin typeface="Futura PT Heavy" panose="020B0802020204020303"/>
                <a:cs typeface="Futura PT Heavy" panose="020B0802020204020303"/>
              </a:rPr>
              <a:t>YPES</a:t>
            </a:r>
            <a:r>
              <a:rPr sz="4800" b="1" spc="-640" dirty="0">
                <a:solidFill>
                  <a:srgbClr val="FFFFFF"/>
                </a:solidFill>
                <a:latin typeface="Futura PT Heavy" panose="020B0802020204020303"/>
                <a:cs typeface="Futura PT Heavy" panose="020B0802020204020303"/>
              </a:rPr>
              <a:t> </a:t>
            </a:r>
            <a:endParaRPr sz="4800">
              <a:latin typeface="Futura PT Heavy" panose="020B0802020204020303"/>
              <a:cs typeface="Futura PT Heavy" panose="020B0802020204020303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6256000" cy="9110980"/>
          </a:xfrm>
          <a:custGeom>
            <a:avLst/>
            <a:gdLst/>
            <a:ahLst/>
            <a:cxnLst/>
            <a:rect l="l" t="t" r="r" b="b"/>
            <a:pathLst>
              <a:path w="16256000" h="9110980">
                <a:moveTo>
                  <a:pt x="0" y="9110484"/>
                </a:moveTo>
                <a:lnTo>
                  <a:pt x="16256000" y="9110484"/>
                </a:lnTo>
                <a:lnTo>
                  <a:pt x="16256000" y="0"/>
                </a:lnTo>
                <a:lnTo>
                  <a:pt x="0" y="0"/>
                </a:lnTo>
                <a:lnTo>
                  <a:pt x="0" y="9110484"/>
                </a:lnTo>
                <a:close/>
              </a:path>
            </a:pathLst>
          </a:custGeom>
          <a:solidFill>
            <a:srgbClr val="FFF3E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0"/>
            <a:ext cx="16256000" cy="1690738"/>
          </a:xfrm>
          <a:prstGeom prst="rect">
            <a:avLst/>
          </a:prstGeom>
          <a:blipFill>
            <a:blip r:embed="rId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36072" y="431421"/>
            <a:ext cx="14200505" cy="726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600" spc="-5" dirty="0">
                <a:solidFill>
                  <a:srgbClr val="FFFFFF"/>
                </a:solidFill>
              </a:rPr>
              <a:t>7). </a:t>
            </a:r>
            <a:r>
              <a:rPr sz="4600" dirty="0">
                <a:solidFill>
                  <a:srgbClr val="FFFFFF"/>
                </a:solidFill>
              </a:rPr>
              <a:t>Examples Of A </a:t>
            </a:r>
            <a:r>
              <a:rPr sz="4600" spc="-5" dirty="0">
                <a:solidFill>
                  <a:srgbClr val="FFFFFF"/>
                </a:solidFill>
              </a:rPr>
              <a:t>Knowledge Management</a:t>
            </a:r>
            <a:r>
              <a:rPr sz="4600" spc="-425" dirty="0">
                <a:solidFill>
                  <a:srgbClr val="FFFFFF"/>
                </a:solidFill>
              </a:rPr>
              <a:t> </a:t>
            </a:r>
            <a:r>
              <a:rPr sz="4600" dirty="0">
                <a:solidFill>
                  <a:srgbClr val="FFFFFF"/>
                </a:solidFill>
              </a:rPr>
              <a:t>System</a:t>
            </a:r>
            <a:endParaRPr sz="4600"/>
          </a:p>
        </p:txBody>
      </p:sp>
      <p:sp>
        <p:nvSpPr>
          <p:cNvPr id="5" name="object 5"/>
          <p:cNvSpPr txBox="1"/>
          <p:nvPr/>
        </p:nvSpPr>
        <p:spPr>
          <a:xfrm>
            <a:off x="341461" y="1790315"/>
            <a:ext cx="13934440" cy="1854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3000"/>
              </a:lnSpc>
              <a:spcBef>
                <a:spcPts val="100"/>
              </a:spcBef>
            </a:pP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Here are some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of the top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examples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knowledge management systems  around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the world. These will help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you understand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how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you can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improve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your 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own </a:t>
            </a:r>
            <a:r>
              <a:rPr sz="30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KMS and make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it better for the</a:t>
            </a:r>
            <a:r>
              <a:rPr sz="3000" b="1" spc="-10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3000" b="1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users.</a:t>
            </a:r>
            <a:endParaRPr sz="3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0043" y="3896142"/>
            <a:ext cx="3141980" cy="2705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2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1.Amazon  2.Canva  3.Evernote</a:t>
            </a:r>
            <a:endParaRPr sz="4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0043" y="6575335"/>
            <a:ext cx="6088380" cy="18116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 marR="5080" indent="-1270">
              <a:lnSpc>
                <a:spcPct val="122000"/>
              </a:lnSpc>
              <a:spcBef>
                <a:spcPts val="100"/>
              </a:spcBef>
            </a:pPr>
            <a:r>
              <a:rPr sz="4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4.Checking</a:t>
            </a:r>
            <a:r>
              <a:rPr sz="4800" b="1" spc="-9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4800" b="1" spc="-5" dirty="0">
                <a:solidFill>
                  <a:srgbClr val="231F20"/>
                </a:solidFill>
                <a:latin typeface="Arial" panose="020B0604020202020204"/>
                <a:cs typeface="Arial" panose="020B0604020202020204"/>
              </a:rPr>
              <a:t>accuracy  5.Slack</a:t>
            </a:r>
            <a:endParaRPr sz="4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306739" y="4496901"/>
            <a:ext cx="2520315" cy="2520315"/>
          </a:xfrm>
          <a:custGeom>
            <a:avLst/>
            <a:gdLst/>
            <a:ahLst/>
            <a:cxnLst/>
            <a:rect l="l" t="t" r="r" b="b"/>
            <a:pathLst>
              <a:path w="2520315" h="2520315">
                <a:moveTo>
                  <a:pt x="1259890" y="0"/>
                </a:moveTo>
                <a:lnTo>
                  <a:pt x="1211565" y="909"/>
                </a:lnTo>
                <a:lnTo>
                  <a:pt x="1163699" y="3617"/>
                </a:lnTo>
                <a:lnTo>
                  <a:pt x="1116326" y="8090"/>
                </a:lnTo>
                <a:lnTo>
                  <a:pt x="1069479" y="14295"/>
                </a:lnTo>
                <a:lnTo>
                  <a:pt x="1023190" y="22200"/>
                </a:lnTo>
                <a:lnTo>
                  <a:pt x="977491" y="31773"/>
                </a:lnTo>
                <a:lnTo>
                  <a:pt x="932415" y="42980"/>
                </a:lnTo>
                <a:lnTo>
                  <a:pt x="887995" y="55790"/>
                </a:lnTo>
                <a:lnTo>
                  <a:pt x="844264" y="70168"/>
                </a:lnTo>
                <a:lnTo>
                  <a:pt x="801253" y="86084"/>
                </a:lnTo>
                <a:lnTo>
                  <a:pt x="758997" y="103504"/>
                </a:lnTo>
                <a:lnTo>
                  <a:pt x="717527" y="122395"/>
                </a:lnTo>
                <a:lnTo>
                  <a:pt x="676875" y="142725"/>
                </a:lnTo>
                <a:lnTo>
                  <a:pt x="637076" y="164462"/>
                </a:lnTo>
                <a:lnTo>
                  <a:pt x="598160" y="187572"/>
                </a:lnTo>
                <a:lnTo>
                  <a:pt x="560162" y="212024"/>
                </a:lnTo>
                <a:lnTo>
                  <a:pt x="523113" y="237783"/>
                </a:lnTo>
                <a:lnTo>
                  <a:pt x="487046" y="264819"/>
                </a:lnTo>
                <a:lnTo>
                  <a:pt x="451994" y="293097"/>
                </a:lnTo>
                <a:lnTo>
                  <a:pt x="417989" y="322586"/>
                </a:lnTo>
                <a:lnTo>
                  <a:pt x="385064" y="353254"/>
                </a:lnTo>
                <a:lnTo>
                  <a:pt x="353252" y="385066"/>
                </a:lnTo>
                <a:lnTo>
                  <a:pt x="322585" y="417991"/>
                </a:lnTo>
                <a:lnTo>
                  <a:pt x="293096" y="451996"/>
                </a:lnTo>
                <a:lnTo>
                  <a:pt x="264818" y="487048"/>
                </a:lnTo>
                <a:lnTo>
                  <a:pt x="237782" y="523116"/>
                </a:lnTo>
                <a:lnTo>
                  <a:pt x="212023" y="560165"/>
                </a:lnTo>
                <a:lnTo>
                  <a:pt x="187572" y="598164"/>
                </a:lnTo>
                <a:lnTo>
                  <a:pt x="164462" y="637080"/>
                </a:lnTo>
                <a:lnTo>
                  <a:pt x="142725" y="676880"/>
                </a:lnTo>
                <a:lnTo>
                  <a:pt x="122395" y="717531"/>
                </a:lnTo>
                <a:lnTo>
                  <a:pt x="103504" y="759002"/>
                </a:lnTo>
                <a:lnTo>
                  <a:pt x="86084" y="801259"/>
                </a:lnTo>
                <a:lnTo>
                  <a:pt x="70168" y="844270"/>
                </a:lnTo>
                <a:lnTo>
                  <a:pt x="55790" y="888002"/>
                </a:lnTo>
                <a:lnTo>
                  <a:pt x="42980" y="932422"/>
                </a:lnTo>
                <a:lnTo>
                  <a:pt x="31773" y="977499"/>
                </a:lnTo>
                <a:lnTo>
                  <a:pt x="22200" y="1023198"/>
                </a:lnTo>
                <a:lnTo>
                  <a:pt x="14295" y="1069489"/>
                </a:lnTo>
                <a:lnTo>
                  <a:pt x="8090" y="1116337"/>
                </a:lnTo>
                <a:lnTo>
                  <a:pt x="3617" y="1163710"/>
                </a:lnTo>
                <a:lnTo>
                  <a:pt x="909" y="1211577"/>
                </a:lnTo>
                <a:lnTo>
                  <a:pt x="0" y="1259903"/>
                </a:lnTo>
                <a:lnTo>
                  <a:pt x="909" y="1308229"/>
                </a:lnTo>
                <a:lnTo>
                  <a:pt x="3617" y="1356096"/>
                </a:lnTo>
                <a:lnTo>
                  <a:pt x="8090" y="1403469"/>
                </a:lnTo>
                <a:lnTo>
                  <a:pt x="14295" y="1450317"/>
                </a:lnTo>
                <a:lnTo>
                  <a:pt x="22200" y="1496607"/>
                </a:lnTo>
                <a:lnTo>
                  <a:pt x="31773" y="1542307"/>
                </a:lnTo>
                <a:lnTo>
                  <a:pt x="42980" y="1587383"/>
                </a:lnTo>
                <a:lnTo>
                  <a:pt x="55790" y="1631803"/>
                </a:lnTo>
                <a:lnTo>
                  <a:pt x="70168" y="1675535"/>
                </a:lnTo>
                <a:lnTo>
                  <a:pt x="86084" y="1718545"/>
                </a:lnTo>
                <a:lnTo>
                  <a:pt x="103504" y="1760802"/>
                </a:lnTo>
                <a:lnTo>
                  <a:pt x="122395" y="1802272"/>
                </a:lnTo>
                <a:lnTo>
                  <a:pt x="142725" y="1842924"/>
                </a:lnTo>
                <a:lnTo>
                  <a:pt x="164462" y="1882723"/>
                </a:lnTo>
                <a:lnTo>
                  <a:pt x="187572" y="1921639"/>
                </a:lnTo>
                <a:lnTo>
                  <a:pt x="212023" y="1959637"/>
                </a:lnTo>
                <a:lnTo>
                  <a:pt x="237782" y="1996686"/>
                </a:lnTo>
                <a:lnTo>
                  <a:pt x="264818" y="2032753"/>
                </a:lnTo>
                <a:lnTo>
                  <a:pt x="293096" y="2067805"/>
                </a:lnTo>
                <a:lnTo>
                  <a:pt x="322585" y="2101809"/>
                </a:lnTo>
                <a:lnTo>
                  <a:pt x="353252" y="2134734"/>
                </a:lnTo>
                <a:lnTo>
                  <a:pt x="385064" y="2166546"/>
                </a:lnTo>
                <a:lnTo>
                  <a:pt x="417989" y="2197212"/>
                </a:lnTo>
                <a:lnTo>
                  <a:pt x="451994" y="2226701"/>
                </a:lnTo>
                <a:lnTo>
                  <a:pt x="487046" y="2254979"/>
                </a:lnTo>
                <a:lnTo>
                  <a:pt x="523113" y="2282014"/>
                </a:lnTo>
                <a:lnTo>
                  <a:pt x="560162" y="2307774"/>
                </a:lnTo>
                <a:lnTo>
                  <a:pt x="598160" y="2332225"/>
                </a:lnTo>
                <a:lnTo>
                  <a:pt x="637076" y="2355334"/>
                </a:lnTo>
                <a:lnTo>
                  <a:pt x="676875" y="2377071"/>
                </a:lnTo>
                <a:lnTo>
                  <a:pt x="717527" y="2397401"/>
                </a:lnTo>
                <a:lnTo>
                  <a:pt x="758997" y="2416291"/>
                </a:lnTo>
                <a:lnTo>
                  <a:pt x="801253" y="2433711"/>
                </a:lnTo>
                <a:lnTo>
                  <a:pt x="844264" y="2449626"/>
                </a:lnTo>
                <a:lnTo>
                  <a:pt x="887995" y="2464005"/>
                </a:lnTo>
                <a:lnTo>
                  <a:pt x="932415" y="2476814"/>
                </a:lnTo>
                <a:lnTo>
                  <a:pt x="977491" y="2488021"/>
                </a:lnTo>
                <a:lnTo>
                  <a:pt x="1023190" y="2497593"/>
                </a:lnTo>
                <a:lnTo>
                  <a:pt x="1069479" y="2505499"/>
                </a:lnTo>
                <a:lnTo>
                  <a:pt x="1116326" y="2511704"/>
                </a:lnTo>
                <a:lnTo>
                  <a:pt x="1163699" y="2516176"/>
                </a:lnTo>
                <a:lnTo>
                  <a:pt x="1211565" y="2518884"/>
                </a:lnTo>
                <a:lnTo>
                  <a:pt x="1259890" y="2519794"/>
                </a:lnTo>
                <a:lnTo>
                  <a:pt x="1308218" y="2518884"/>
                </a:lnTo>
                <a:lnTo>
                  <a:pt x="1356085" y="2516176"/>
                </a:lnTo>
                <a:lnTo>
                  <a:pt x="1403459" y="2511704"/>
                </a:lnTo>
                <a:lnTo>
                  <a:pt x="1450308" y="2505499"/>
                </a:lnTo>
                <a:lnTo>
                  <a:pt x="1496598" y="2497593"/>
                </a:lnTo>
                <a:lnTo>
                  <a:pt x="1542299" y="2488021"/>
                </a:lnTo>
                <a:lnTo>
                  <a:pt x="1587375" y="2476814"/>
                </a:lnTo>
                <a:lnTo>
                  <a:pt x="1631796" y="2464005"/>
                </a:lnTo>
                <a:lnTo>
                  <a:pt x="1675528" y="2449626"/>
                </a:lnTo>
                <a:lnTo>
                  <a:pt x="1718539" y="2433711"/>
                </a:lnTo>
                <a:lnTo>
                  <a:pt x="1760797" y="2416291"/>
                </a:lnTo>
                <a:lnTo>
                  <a:pt x="1802267" y="2397401"/>
                </a:lnTo>
                <a:lnTo>
                  <a:pt x="1842919" y="2377071"/>
                </a:lnTo>
                <a:lnTo>
                  <a:pt x="1882719" y="2355334"/>
                </a:lnTo>
                <a:lnTo>
                  <a:pt x="1921635" y="2332225"/>
                </a:lnTo>
                <a:lnTo>
                  <a:pt x="1959634" y="2307774"/>
                </a:lnTo>
                <a:lnTo>
                  <a:pt x="1996683" y="2282014"/>
                </a:lnTo>
                <a:lnTo>
                  <a:pt x="2032750" y="2254979"/>
                </a:lnTo>
                <a:lnTo>
                  <a:pt x="2067803" y="2226701"/>
                </a:lnTo>
                <a:lnTo>
                  <a:pt x="2101807" y="2197212"/>
                </a:lnTo>
                <a:lnTo>
                  <a:pt x="2134732" y="2166546"/>
                </a:lnTo>
                <a:lnTo>
                  <a:pt x="2166544" y="2134734"/>
                </a:lnTo>
                <a:lnTo>
                  <a:pt x="2197211" y="2101809"/>
                </a:lnTo>
                <a:lnTo>
                  <a:pt x="2226700" y="2067805"/>
                </a:lnTo>
                <a:lnTo>
                  <a:pt x="2254978" y="2032753"/>
                </a:lnTo>
                <a:lnTo>
                  <a:pt x="2282014" y="1996686"/>
                </a:lnTo>
                <a:lnTo>
                  <a:pt x="2307773" y="1959637"/>
                </a:lnTo>
                <a:lnTo>
                  <a:pt x="2332224" y="1921639"/>
                </a:lnTo>
                <a:lnTo>
                  <a:pt x="2355334" y="1882723"/>
                </a:lnTo>
                <a:lnTo>
                  <a:pt x="2377070" y="1842924"/>
                </a:lnTo>
                <a:lnTo>
                  <a:pt x="2397400" y="1802272"/>
                </a:lnTo>
                <a:lnTo>
                  <a:pt x="2416291" y="1760802"/>
                </a:lnTo>
                <a:lnTo>
                  <a:pt x="2433711" y="1718545"/>
                </a:lnTo>
                <a:lnTo>
                  <a:pt x="2449626" y="1675535"/>
                </a:lnTo>
                <a:lnTo>
                  <a:pt x="2464005" y="1631803"/>
                </a:lnTo>
                <a:lnTo>
                  <a:pt x="2476814" y="1587383"/>
                </a:lnTo>
                <a:lnTo>
                  <a:pt x="2488021" y="1542307"/>
                </a:lnTo>
                <a:lnTo>
                  <a:pt x="2497593" y="1496607"/>
                </a:lnTo>
                <a:lnTo>
                  <a:pt x="2505499" y="1450317"/>
                </a:lnTo>
                <a:lnTo>
                  <a:pt x="2511704" y="1403469"/>
                </a:lnTo>
                <a:lnTo>
                  <a:pt x="2516176" y="1356096"/>
                </a:lnTo>
                <a:lnTo>
                  <a:pt x="2518884" y="1308229"/>
                </a:lnTo>
                <a:lnTo>
                  <a:pt x="2519794" y="1259903"/>
                </a:lnTo>
                <a:lnTo>
                  <a:pt x="2518884" y="1211577"/>
                </a:lnTo>
                <a:lnTo>
                  <a:pt x="2516176" y="1163710"/>
                </a:lnTo>
                <a:lnTo>
                  <a:pt x="2511704" y="1116337"/>
                </a:lnTo>
                <a:lnTo>
                  <a:pt x="2505499" y="1069489"/>
                </a:lnTo>
                <a:lnTo>
                  <a:pt x="2497593" y="1023198"/>
                </a:lnTo>
                <a:lnTo>
                  <a:pt x="2488021" y="977499"/>
                </a:lnTo>
                <a:lnTo>
                  <a:pt x="2476814" y="932422"/>
                </a:lnTo>
                <a:lnTo>
                  <a:pt x="2464005" y="888002"/>
                </a:lnTo>
                <a:lnTo>
                  <a:pt x="2449626" y="844270"/>
                </a:lnTo>
                <a:lnTo>
                  <a:pt x="2433711" y="801259"/>
                </a:lnTo>
                <a:lnTo>
                  <a:pt x="2416291" y="759002"/>
                </a:lnTo>
                <a:lnTo>
                  <a:pt x="2397400" y="717531"/>
                </a:lnTo>
                <a:lnTo>
                  <a:pt x="2377070" y="676880"/>
                </a:lnTo>
                <a:lnTo>
                  <a:pt x="2355334" y="637080"/>
                </a:lnTo>
                <a:lnTo>
                  <a:pt x="2332224" y="598164"/>
                </a:lnTo>
                <a:lnTo>
                  <a:pt x="2307773" y="560165"/>
                </a:lnTo>
                <a:lnTo>
                  <a:pt x="2282014" y="523116"/>
                </a:lnTo>
                <a:lnTo>
                  <a:pt x="2254978" y="487048"/>
                </a:lnTo>
                <a:lnTo>
                  <a:pt x="2226700" y="451996"/>
                </a:lnTo>
                <a:lnTo>
                  <a:pt x="2197211" y="417991"/>
                </a:lnTo>
                <a:lnTo>
                  <a:pt x="2166544" y="385066"/>
                </a:lnTo>
                <a:lnTo>
                  <a:pt x="2134732" y="353254"/>
                </a:lnTo>
                <a:lnTo>
                  <a:pt x="2101807" y="322586"/>
                </a:lnTo>
                <a:lnTo>
                  <a:pt x="2067803" y="293097"/>
                </a:lnTo>
                <a:lnTo>
                  <a:pt x="2032750" y="264819"/>
                </a:lnTo>
                <a:lnTo>
                  <a:pt x="1996683" y="237783"/>
                </a:lnTo>
                <a:lnTo>
                  <a:pt x="1959634" y="212024"/>
                </a:lnTo>
                <a:lnTo>
                  <a:pt x="1921635" y="187572"/>
                </a:lnTo>
                <a:lnTo>
                  <a:pt x="1882719" y="164462"/>
                </a:lnTo>
                <a:lnTo>
                  <a:pt x="1842919" y="142725"/>
                </a:lnTo>
                <a:lnTo>
                  <a:pt x="1802267" y="122395"/>
                </a:lnTo>
                <a:lnTo>
                  <a:pt x="1760797" y="103504"/>
                </a:lnTo>
                <a:lnTo>
                  <a:pt x="1718539" y="86084"/>
                </a:lnTo>
                <a:lnTo>
                  <a:pt x="1675528" y="70168"/>
                </a:lnTo>
                <a:lnTo>
                  <a:pt x="1631796" y="55790"/>
                </a:lnTo>
                <a:lnTo>
                  <a:pt x="1587375" y="42980"/>
                </a:lnTo>
                <a:lnTo>
                  <a:pt x="1542299" y="31773"/>
                </a:lnTo>
                <a:lnTo>
                  <a:pt x="1496598" y="22200"/>
                </a:lnTo>
                <a:lnTo>
                  <a:pt x="1450308" y="14295"/>
                </a:lnTo>
                <a:lnTo>
                  <a:pt x="1403459" y="8090"/>
                </a:lnTo>
                <a:lnTo>
                  <a:pt x="1356085" y="3617"/>
                </a:lnTo>
                <a:lnTo>
                  <a:pt x="1308218" y="909"/>
                </a:lnTo>
                <a:lnTo>
                  <a:pt x="1259890" y="0"/>
                </a:lnTo>
                <a:close/>
              </a:path>
            </a:pathLst>
          </a:custGeom>
          <a:solidFill>
            <a:srgbClr val="FDD20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0041142" y="3628005"/>
            <a:ext cx="2520315" cy="2520315"/>
          </a:xfrm>
          <a:custGeom>
            <a:avLst/>
            <a:gdLst/>
            <a:ahLst/>
            <a:cxnLst/>
            <a:rect l="l" t="t" r="r" b="b"/>
            <a:pathLst>
              <a:path w="2520315" h="2520315">
                <a:moveTo>
                  <a:pt x="1259890" y="0"/>
                </a:moveTo>
                <a:lnTo>
                  <a:pt x="1211565" y="909"/>
                </a:lnTo>
                <a:lnTo>
                  <a:pt x="1163699" y="3617"/>
                </a:lnTo>
                <a:lnTo>
                  <a:pt x="1116326" y="8090"/>
                </a:lnTo>
                <a:lnTo>
                  <a:pt x="1069479" y="14295"/>
                </a:lnTo>
                <a:lnTo>
                  <a:pt x="1023190" y="22200"/>
                </a:lnTo>
                <a:lnTo>
                  <a:pt x="977491" y="31772"/>
                </a:lnTo>
                <a:lnTo>
                  <a:pt x="932415" y="42979"/>
                </a:lnTo>
                <a:lnTo>
                  <a:pt x="887995" y="55789"/>
                </a:lnTo>
                <a:lnTo>
                  <a:pt x="844264" y="70167"/>
                </a:lnTo>
                <a:lnTo>
                  <a:pt x="801253" y="86083"/>
                </a:lnTo>
                <a:lnTo>
                  <a:pt x="758997" y="103502"/>
                </a:lnTo>
                <a:lnTo>
                  <a:pt x="717527" y="122393"/>
                </a:lnTo>
                <a:lnTo>
                  <a:pt x="676875" y="142723"/>
                </a:lnTo>
                <a:lnTo>
                  <a:pt x="637076" y="164459"/>
                </a:lnTo>
                <a:lnTo>
                  <a:pt x="598160" y="187569"/>
                </a:lnTo>
                <a:lnTo>
                  <a:pt x="560162" y="212020"/>
                </a:lnTo>
                <a:lnTo>
                  <a:pt x="523113" y="237780"/>
                </a:lnTo>
                <a:lnTo>
                  <a:pt x="487046" y="264815"/>
                </a:lnTo>
                <a:lnTo>
                  <a:pt x="451994" y="293093"/>
                </a:lnTo>
                <a:lnTo>
                  <a:pt x="417989" y="322582"/>
                </a:lnTo>
                <a:lnTo>
                  <a:pt x="385064" y="353249"/>
                </a:lnTo>
                <a:lnTo>
                  <a:pt x="353252" y="385061"/>
                </a:lnTo>
                <a:lnTo>
                  <a:pt x="322585" y="417986"/>
                </a:lnTo>
                <a:lnTo>
                  <a:pt x="293096" y="451991"/>
                </a:lnTo>
                <a:lnTo>
                  <a:pt x="264818" y="487043"/>
                </a:lnTo>
                <a:lnTo>
                  <a:pt x="237782" y="523110"/>
                </a:lnTo>
                <a:lnTo>
                  <a:pt x="212023" y="560159"/>
                </a:lnTo>
                <a:lnTo>
                  <a:pt x="187572" y="598158"/>
                </a:lnTo>
                <a:lnTo>
                  <a:pt x="164462" y="637074"/>
                </a:lnTo>
                <a:lnTo>
                  <a:pt x="142725" y="676874"/>
                </a:lnTo>
                <a:lnTo>
                  <a:pt x="122395" y="717526"/>
                </a:lnTo>
                <a:lnTo>
                  <a:pt x="103504" y="758997"/>
                </a:lnTo>
                <a:lnTo>
                  <a:pt x="86084" y="801254"/>
                </a:lnTo>
                <a:lnTo>
                  <a:pt x="70168" y="844265"/>
                </a:lnTo>
                <a:lnTo>
                  <a:pt x="55790" y="887997"/>
                </a:lnTo>
                <a:lnTo>
                  <a:pt x="42980" y="932418"/>
                </a:lnTo>
                <a:lnTo>
                  <a:pt x="31773" y="977495"/>
                </a:lnTo>
                <a:lnTo>
                  <a:pt x="22200" y="1023195"/>
                </a:lnTo>
                <a:lnTo>
                  <a:pt x="14295" y="1069486"/>
                </a:lnTo>
                <a:lnTo>
                  <a:pt x="8090" y="1116334"/>
                </a:lnTo>
                <a:lnTo>
                  <a:pt x="3617" y="1163709"/>
                </a:lnTo>
                <a:lnTo>
                  <a:pt x="909" y="1211576"/>
                </a:lnTo>
                <a:lnTo>
                  <a:pt x="0" y="1259903"/>
                </a:lnTo>
                <a:lnTo>
                  <a:pt x="909" y="1308229"/>
                </a:lnTo>
                <a:lnTo>
                  <a:pt x="3617" y="1356096"/>
                </a:lnTo>
                <a:lnTo>
                  <a:pt x="8090" y="1403469"/>
                </a:lnTo>
                <a:lnTo>
                  <a:pt x="14295" y="1450317"/>
                </a:lnTo>
                <a:lnTo>
                  <a:pt x="22200" y="1496607"/>
                </a:lnTo>
                <a:lnTo>
                  <a:pt x="31773" y="1542307"/>
                </a:lnTo>
                <a:lnTo>
                  <a:pt x="42980" y="1587383"/>
                </a:lnTo>
                <a:lnTo>
                  <a:pt x="55790" y="1631803"/>
                </a:lnTo>
                <a:lnTo>
                  <a:pt x="70168" y="1675535"/>
                </a:lnTo>
                <a:lnTo>
                  <a:pt x="86084" y="1718545"/>
                </a:lnTo>
                <a:lnTo>
                  <a:pt x="103504" y="1760802"/>
                </a:lnTo>
                <a:lnTo>
                  <a:pt x="122395" y="1802272"/>
                </a:lnTo>
                <a:lnTo>
                  <a:pt x="142725" y="1842924"/>
                </a:lnTo>
                <a:lnTo>
                  <a:pt x="164462" y="1882723"/>
                </a:lnTo>
                <a:lnTo>
                  <a:pt x="187572" y="1921639"/>
                </a:lnTo>
                <a:lnTo>
                  <a:pt x="212023" y="1959637"/>
                </a:lnTo>
                <a:lnTo>
                  <a:pt x="237782" y="1996686"/>
                </a:lnTo>
                <a:lnTo>
                  <a:pt x="264818" y="2032753"/>
                </a:lnTo>
                <a:lnTo>
                  <a:pt x="293096" y="2067805"/>
                </a:lnTo>
                <a:lnTo>
                  <a:pt x="322585" y="2101809"/>
                </a:lnTo>
                <a:lnTo>
                  <a:pt x="353252" y="2134734"/>
                </a:lnTo>
                <a:lnTo>
                  <a:pt x="385064" y="2166546"/>
                </a:lnTo>
                <a:lnTo>
                  <a:pt x="417989" y="2197212"/>
                </a:lnTo>
                <a:lnTo>
                  <a:pt x="451994" y="2226701"/>
                </a:lnTo>
                <a:lnTo>
                  <a:pt x="487046" y="2254979"/>
                </a:lnTo>
                <a:lnTo>
                  <a:pt x="523113" y="2282014"/>
                </a:lnTo>
                <a:lnTo>
                  <a:pt x="560162" y="2307774"/>
                </a:lnTo>
                <a:lnTo>
                  <a:pt x="598160" y="2332225"/>
                </a:lnTo>
                <a:lnTo>
                  <a:pt x="637076" y="2355334"/>
                </a:lnTo>
                <a:lnTo>
                  <a:pt x="676875" y="2377071"/>
                </a:lnTo>
                <a:lnTo>
                  <a:pt x="717527" y="2397401"/>
                </a:lnTo>
                <a:lnTo>
                  <a:pt x="758997" y="2416291"/>
                </a:lnTo>
                <a:lnTo>
                  <a:pt x="801253" y="2433711"/>
                </a:lnTo>
                <a:lnTo>
                  <a:pt x="844264" y="2449626"/>
                </a:lnTo>
                <a:lnTo>
                  <a:pt x="887995" y="2464005"/>
                </a:lnTo>
                <a:lnTo>
                  <a:pt x="932415" y="2476814"/>
                </a:lnTo>
                <a:lnTo>
                  <a:pt x="977491" y="2488021"/>
                </a:lnTo>
                <a:lnTo>
                  <a:pt x="1023190" y="2497593"/>
                </a:lnTo>
                <a:lnTo>
                  <a:pt x="1069479" y="2505499"/>
                </a:lnTo>
                <a:lnTo>
                  <a:pt x="1116326" y="2511704"/>
                </a:lnTo>
                <a:lnTo>
                  <a:pt x="1163699" y="2516176"/>
                </a:lnTo>
                <a:lnTo>
                  <a:pt x="1211565" y="2518884"/>
                </a:lnTo>
                <a:lnTo>
                  <a:pt x="1259890" y="2519794"/>
                </a:lnTo>
                <a:lnTo>
                  <a:pt x="1308218" y="2518884"/>
                </a:lnTo>
                <a:lnTo>
                  <a:pt x="1356085" y="2516176"/>
                </a:lnTo>
                <a:lnTo>
                  <a:pt x="1403459" y="2511704"/>
                </a:lnTo>
                <a:lnTo>
                  <a:pt x="1450308" y="2505499"/>
                </a:lnTo>
                <a:lnTo>
                  <a:pt x="1496598" y="2497593"/>
                </a:lnTo>
                <a:lnTo>
                  <a:pt x="1542299" y="2488021"/>
                </a:lnTo>
                <a:lnTo>
                  <a:pt x="1587375" y="2476814"/>
                </a:lnTo>
                <a:lnTo>
                  <a:pt x="1631796" y="2464005"/>
                </a:lnTo>
                <a:lnTo>
                  <a:pt x="1675528" y="2449626"/>
                </a:lnTo>
                <a:lnTo>
                  <a:pt x="1718539" y="2433711"/>
                </a:lnTo>
                <a:lnTo>
                  <a:pt x="1760797" y="2416291"/>
                </a:lnTo>
                <a:lnTo>
                  <a:pt x="1802267" y="2397401"/>
                </a:lnTo>
                <a:lnTo>
                  <a:pt x="1842919" y="2377071"/>
                </a:lnTo>
                <a:lnTo>
                  <a:pt x="1882719" y="2355334"/>
                </a:lnTo>
                <a:lnTo>
                  <a:pt x="1921635" y="2332225"/>
                </a:lnTo>
                <a:lnTo>
                  <a:pt x="1959634" y="2307774"/>
                </a:lnTo>
                <a:lnTo>
                  <a:pt x="1996683" y="2282014"/>
                </a:lnTo>
                <a:lnTo>
                  <a:pt x="2032750" y="2254979"/>
                </a:lnTo>
                <a:lnTo>
                  <a:pt x="2067803" y="2226701"/>
                </a:lnTo>
                <a:lnTo>
                  <a:pt x="2101807" y="2197212"/>
                </a:lnTo>
                <a:lnTo>
                  <a:pt x="2134732" y="2166546"/>
                </a:lnTo>
                <a:lnTo>
                  <a:pt x="2166544" y="2134734"/>
                </a:lnTo>
                <a:lnTo>
                  <a:pt x="2197211" y="2101809"/>
                </a:lnTo>
                <a:lnTo>
                  <a:pt x="2226700" y="2067805"/>
                </a:lnTo>
                <a:lnTo>
                  <a:pt x="2254978" y="2032753"/>
                </a:lnTo>
                <a:lnTo>
                  <a:pt x="2282014" y="1996686"/>
                </a:lnTo>
                <a:lnTo>
                  <a:pt x="2307773" y="1959637"/>
                </a:lnTo>
                <a:lnTo>
                  <a:pt x="2332224" y="1921639"/>
                </a:lnTo>
                <a:lnTo>
                  <a:pt x="2355334" y="1882723"/>
                </a:lnTo>
                <a:lnTo>
                  <a:pt x="2377070" y="1842924"/>
                </a:lnTo>
                <a:lnTo>
                  <a:pt x="2397400" y="1802272"/>
                </a:lnTo>
                <a:lnTo>
                  <a:pt x="2416291" y="1760802"/>
                </a:lnTo>
                <a:lnTo>
                  <a:pt x="2433711" y="1718545"/>
                </a:lnTo>
                <a:lnTo>
                  <a:pt x="2449626" y="1675535"/>
                </a:lnTo>
                <a:lnTo>
                  <a:pt x="2464005" y="1631803"/>
                </a:lnTo>
                <a:lnTo>
                  <a:pt x="2476814" y="1587383"/>
                </a:lnTo>
                <a:lnTo>
                  <a:pt x="2488021" y="1542307"/>
                </a:lnTo>
                <a:lnTo>
                  <a:pt x="2497593" y="1496607"/>
                </a:lnTo>
                <a:lnTo>
                  <a:pt x="2505499" y="1450317"/>
                </a:lnTo>
                <a:lnTo>
                  <a:pt x="2511704" y="1403469"/>
                </a:lnTo>
                <a:lnTo>
                  <a:pt x="2516176" y="1356096"/>
                </a:lnTo>
                <a:lnTo>
                  <a:pt x="2518884" y="1308229"/>
                </a:lnTo>
                <a:lnTo>
                  <a:pt x="2519794" y="1259903"/>
                </a:lnTo>
                <a:lnTo>
                  <a:pt x="2518884" y="1211576"/>
                </a:lnTo>
                <a:lnTo>
                  <a:pt x="2516176" y="1163709"/>
                </a:lnTo>
                <a:lnTo>
                  <a:pt x="2511704" y="1116334"/>
                </a:lnTo>
                <a:lnTo>
                  <a:pt x="2505499" y="1069486"/>
                </a:lnTo>
                <a:lnTo>
                  <a:pt x="2497593" y="1023195"/>
                </a:lnTo>
                <a:lnTo>
                  <a:pt x="2488021" y="977495"/>
                </a:lnTo>
                <a:lnTo>
                  <a:pt x="2476814" y="932418"/>
                </a:lnTo>
                <a:lnTo>
                  <a:pt x="2464005" y="887997"/>
                </a:lnTo>
                <a:lnTo>
                  <a:pt x="2449626" y="844265"/>
                </a:lnTo>
                <a:lnTo>
                  <a:pt x="2433711" y="801254"/>
                </a:lnTo>
                <a:lnTo>
                  <a:pt x="2416291" y="758997"/>
                </a:lnTo>
                <a:lnTo>
                  <a:pt x="2397400" y="717526"/>
                </a:lnTo>
                <a:lnTo>
                  <a:pt x="2377070" y="676874"/>
                </a:lnTo>
                <a:lnTo>
                  <a:pt x="2355334" y="637074"/>
                </a:lnTo>
                <a:lnTo>
                  <a:pt x="2332224" y="598158"/>
                </a:lnTo>
                <a:lnTo>
                  <a:pt x="2307773" y="560159"/>
                </a:lnTo>
                <a:lnTo>
                  <a:pt x="2282014" y="523110"/>
                </a:lnTo>
                <a:lnTo>
                  <a:pt x="2254978" y="487043"/>
                </a:lnTo>
                <a:lnTo>
                  <a:pt x="2226700" y="451991"/>
                </a:lnTo>
                <a:lnTo>
                  <a:pt x="2197211" y="417986"/>
                </a:lnTo>
                <a:lnTo>
                  <a:pt x="2166544" y="385061"/>
                </a:lnTo>
                <a:lnTo>
                  <a:pt x="2134732" y="353249"/>
                </a:lnTo>
                <a:lnTo>
                  <a:pt x="2101807" y="322582"/>
                </a:lnTo>
                <a:lnTo>
                  <a:pt x="2067803" y="293093"/>
                </a:lnTo>
                <a:lnTo>
                  <a:pt x="2032750" y="264815"/>
                </a:lnTo>
                <a:lnTo>
                  <a:pt x="1996683" y="237780"/>
                </a:lnTo>
                <a:lnTo>
                  <a:pt x="1959634" y="212020"/>
                </a:lnTo>
                <a:lnTo>
                  <a:pt x="1921635" y="187569"/>
                </a:lnTo>
                <a:lnTo>
                  <a:pt x="1882719" y="164459"/>
                </a:lnTo>
                <a:lnTo>
                  <a:pt x="1842919" y="142723"/>
                </a:lnTo>
                <a:lnTo>
                  <a:pt x="1802267" y="122393"/>
                </a:lnTo>
                <a:lnTo>
                  <a:pt x="1760797" y="103502"/>
                </a:lnTo>
                <a:lnTo>
                  <a:pt x="1718539" y="86083"/>
                </a:lnTo>
                <a:lnTo>
                  <a:pt x="1675528" y="70167"/>
                </a:lnTo>
                <a:lnTo>
                  <a:pt x="1631796" y="55789"/>
                </a:lnTo>
                <a:lnTo>
                  <a:pt x="1587375" y="42979"/>
                </a:lnTo>
                <a:lnTo>
                  <a:pt x="1542299" y="31772"/>
                </a:lnTo>
                <a:lnTo>
                  <a:pt x="1496598" y="22200"/>
                </a:lnTo>
                <a:lnTo>
                  <a:pt x="1450308" y="14295"/>
                </a:lnTo>
                <a:lnTo>
                  <a:pt x="1403459" y="8090"/>
                </a:lnTo>
                <a:lnTo>
                  <a:pt x="1356085" y="3617"/>
                </a:lnTo>
                <a:lnTo>
                  <a:pt x="1308218" y="909"/>
                </a:lnTo>
                <a:lnTo>
                  <a:pt x="1259890" y="0"/>
                </a:lnTo>
                <a:close/>
              </a:path>
            </a:pathLst>
          </a:custGeom>
          <a:solidFill>
            <a:srgbClr val="F0638F">
              <a:alpha val="27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0296534" y="7256319"/>
            <a:ext cx="4664710" cy="998219"/>
          </a:xfrm>
          <a:custGeom>
            <a:avLst/>
            <a:gdLst/>
            <a:ahLst/>
            <a:cxnLst/>
            <a:rect l="l" t="t" r="r" b="b"/>
            <a:pathLst>
              <a:path w="4664709" h="998220">
                <a:moveTo>
                  <a:pt x="4621404" y="0"/>
                </a:moveTo>
                <a:lnTo>
                  <a:pt x="43181" y="0"/>
                </a:lnTo>
                <a:lnTo>
                  <a:pt x="30590" y="1866"/>
                </a:lnTo>
                <a:lnTo>
                  <a:pt x="19288" y="7167"/>
                </a:lnTo>
                <a:lnTo>
                  <a:pt x="9950" y="15457"/>
                </a:lnTo>
                <a:lnTo>
                  <a:pt x="3252" y="26289"/>
                </a:lnTo>
                <a:lnTo>
                  <a:pt x="0" y="38606"/>
                </a:lnTo>
                <a:lnTo>
                  <a:pt x="412" y="51082"/>
                </a:lnTo>
                <a:lnTo>
                  <a:pt x="4347" y="62925"/>
                </a:lnTo>
                <a:lnTo>
                  <a:pt x="11660" y="73342"/>
                </a:lnTo>
                <a:lnTo>
                  <a:pt x="415787" y="499059"/>
                </a:lnTo>
                <a:lnTo>
                  <a:pt x="11660" y="924763"/>
                </a:lnTo>
                <a:lnTo>
                  <a:pt x="4347" y="935179"/>
                </a:lnTo>
                <a:lnTo>
                  <a:pt x="412" y="947023"/>
                </a:lnTo>
                <a:lnTo>
                  <a:pt x="0" y="959499"/>
                </a:lnTo>
                <a:lnTo>
                  <a:pt x="3252" y="971816"/>
                </a:lnTo>
                <a:lnTo>
                  <a:pt x="9950" y="982648"/>
                </a:lnTo>
                <a:lnTo>
                  <a:pt x="19288" y="990938"/>
                </a:lnTo>
                <a:lnTo>
                  <a:pt x="30590" y="996239"/>
                </a:lnTo>
                <a:lnTo>
                  <a:pt x="43181" y="998105"/>
                </a:lnTo>
                <a:lnTo>
                  <a:pt x="4621404" y="998105"/>
                </a:lnTo>
                <a:lnTo>
                  <a:pt x="4661320" y="971816"/>
                </a:lnTo>
                <a:lnTo>
                  <a:pt x="4664580" y="959499"/>
                </a:lnTo>
                <a:lnTo>
                  <a:pt x="4664168" y="947023"/>
                </a:lnTo>
                <a:lnTo>
                  <a:pt x="4660227" y="935179"/>
                </a:lnTo>
                <a:lnTo>
                  <a:pt x="4652900" y="924763"/>
                </a:lnTo>
                <a:lnTo>
                  <a:pt x="4248875" y="499059"/>
                </a:lnTo>
                <a:lnTo>
                  <a:pt x="4652900" y="73342"/>
                </a:lnTo>
                <a:lnTo>
                  <a:pt x="4660227" y="62925"/>
                </a:lnTo>
                <a:lnTo>
                  <a:pt x="4664168" y="51082"/>
                </a:lnTo>
                <a:lnTo>
                  <a:pt x="4664580" y="38606"/>
                </a:lnTo>
                <a:lnTo>
                  <a:pt x="4661320" y="26289"/>
                </a:lnTo>
                <a:lnTo>
                  <a:pt x="4654637" y="15457"/>
                </a:lnTo>
                <a:lnTo>
                  <a:pt x="4645306" y="7167"/>
                </a:lnTo>
                <a:lnTo>
                  <a:pt x="4634003" y="1866"/>
                </a:lnTo>
                <a:lnTo>
                  <a:pt x="4621404" y="0"/>
                </a:lnTo>
                <a:close/>
              </a:path>
            </a:pathLst>
          </a:custGeom>
          <a:solidFill>
            <a:srgbClr val="E3E3E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0622312" y="7126432"/>
            <a:ext cx="4578350" cy="911225"/>
          </a:xfrm>
          <a:custGeom>
            <a:avLst/>
            <a:gdLst/>
            <a:ahLst/>
            <a:cxnLst/>
            <a:rect l="l" t="t" r="r" b="b"/>
            <a:pathLst>
              <a:path w="4578350" h="911225">
                <a:moveTo>
                  <a:pt x="4578210" y="0"/>
                </a:moveTo>
                <a:lnTo>
                  <a:pt x="0" y="0"/>
                </a:lnTo>
                <a:lnTo>
                  <a:pt x="432498" y="455612"/>
                </a:lnTo>
                <a:lnTo>
                  <a:pt x="0" y="911225"/>
                </a:lnTo>
                <a:lnTo>
                  <a:pt x="4578210" y="911225"/>
                </a:lnTo>
                <a:lnTo>
                  <a:pt x="4145788" y="455612"/>
                </a:lnTo>
                <a:lnTo>
                  <a:pt x="4578210" y="0"/>
                </a:lnTo>
                <a:close/>
              </a:path>
            </a:pathLst>
          </a:custGeom>
          <a:solidFill>
            <a:srgbClr val="F6893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0515093" y="7080793"/>
            <a:ext cx="4664710" cy="998219"/>
          </a:xfrm>
          <a:custGeom>
            <a:avLst/>
            <a:gdLst/>
            <a:ahLst/>
            <a:cxnLst/>
            <a:rect l="l" t="t" r="r" b="b"/>
            <a:pathLst>
              <a:path w="4664709" h="998220">
                <a:moveTo>
                  <a:pt x="4621371" y="0"/>
                </a:moveTo>
                <a:lnTo>
                  <a:pt x="43161" y="0"/>
                </a:lnTo>
                <a:lnTo>
                  <a:pt x="30568" y="1862"/>
                </a:lnTo>
                <a:lnTo>
                  <a:pt x="19277" y="7158"/>
                </a:lnTo>
                <a:lnTo>
                  <a:pt x="9955" y="15446"/>
                </a:lnTo>
                <a:lnTo>
                  <a:pt x="3270" y="26289"/>
                </a:lnTo>
                <a:lnTo>
                  <a:pt x="0" y="38607"/>
                </a:lnTo>
                <a:lnTo>
                  <a:pt x="402" y="51093"/>
                </a:lnTo>
                <a:lnTo>
                  <a:pt x="4340" y="62963"/>
                </a:lnTo>
                <a:lnTo>
                  <a:pt x="11678" y="73431"/>
                </a:lnTo>
                <a:lnTo>
                  <a:pt x="415727" y="499095"/>
                </a:lnTo>
                <a:lnTo>
                  <a:pt x="11678" y="924661"/>
                </a:lnTo>
                <a:lnTo>
                  <a:pt x="4340" y="935136"/>
                </a:lnTo>
                <a:lnTo>
                  <a:pt x="402" y="947008"/>
                </a:lnTo>
                <a:lnTo>
                  <a:pt x="0" y="959492"/>
                </a:lnTo>
                <a:lnTo>
                  <a:pt x="3270" y="971804"/>
                </a:lnTo>
                <a:lnTo>
                  <a:pt x="9955" y="982650"/>
                </a:lnTo>
                <a:lnTo>
                  <a:pt x="19277" y="990947"/>
                </a:lnTo>
                <a:lnTo>
                  <a:pt x="30568" y="996251"/>
                </a:lnTo>
                <a:lnTo>
                  <a:pt x="43161" y="998118"/>
                </a:lnTo>
                <a:lnTo>
                  <a:pt x="4621371" y="998118"/>
                </a:lnTo>
                <a:lnTo>
                  <a:pt x="4661287" y="971804"/>
                </a:lnTo>
                <a:lnTo>
                  <a:pt x="4664551" y="959492"/>
                </a:lnTo>
                <a:lnTo>
                  <a:pt x="4664147" y="947008"/>
                </a:lnTo>
                <a:lnTo>
                  <a:pt x="4660211" y="935136"/>
                </a:lnTo>
                <a:lnTo>
                  <a:pt x="4652880" y="924661"/>
                </a:lnTo>
                <a:lnTo>
                  <a:pt x="4640051" y="911148"/>
                </a:lnTo>
                <a:lnTo>
                  <a:pt x="144304" y="911148"/>
                </a:lnTo>
                <a:lnTo>
                  <a:pt x="507143" y="529043"/>
                </a:lnTo>
                <a:lnTo>
                  <a:pt x="516094" y="514959"/>
                </a:lnTo>
                <a:lnTo>
                  <a:pt x="519078" y="499095"/>
                </a:lnTo>
                <a:lnTo>
                  <a:pt x="516094" y="483229"/>
                </a:lnTo>
                <a:lnTo>
                  <a:pt x="507143" y="469138"/>
                </a:lnTo>
                <a:lnTo>
                  <a:pt x="144304" y="86956"/>
                </a:lnTo>
                <a:lnTo>
                  <a:pt x="4639949" y="86956"/>
                </a:lnTo>
                <a:lnTo>
                  <a:pt x="4652880" y="73329"/>
                </a:lnTo>
                <a:lnTo>
                  <a:pt x="4660211" y="62920"/>
                </a:lnTo>
                <a:lnTo>
                  <a:pt x="4664147" y="51080"/>
                </a:lnTo>
                <a:lnTo>
                  <a:pt x="4664551" y="38605"/>
                </a:lnTo>
                <a:lnTo>
                  <a:pt x="4661287" y="26289"/>
                </a:lnTo>
                <a:lnTo>
                  <a:pt x="4654600" y="15446"/>
                </a:lnTo>
                <a:lnTo>
                  <a:pt x="4645273" y="7158"/>
                </a:lnTo>
                <a:lnTo>
                  <a:pt x="4633973" y="1862"/>
                </a:lnTo>
                <a:lnTo>
                  <a:pt x="4621371" y="0"/>
                </a:lnTo>
                <a:close/>
              </a:path>
              <a:path w="4664709" h="998220">
                <a:moveTo>
                  <a:pt x="4639949" y="86956"/>
                </a:moveTo>
                <a:lnTo>
                  <a:pt x="4520241" y="86956"/>
                </a:lnTo>
                <a:lnTo>
                  <a:pt x="4157440" y="469239"/>
                </a:lnTo>
                <a:lnTo>
                  <a:pt x="4148489" y="483272"/>
                </a:lnTo>
                <a:lnTo>
                  <a:pt x="4145506" y="499108"/>
                </a:lnTo>
                <a:lnTo>
                  <a:pt x="4148489" y="514961"/>
                </a:lnTo>
                <a:lnTo>
                  <a:pt x="4157440" y="529043"/>
                </a:lnTo>
                <a:lnTo>
                  <a:pt x="4520241" y="911148"/>
                </a:lnTo>
                <a:lnTo>
                  <a:pt x="4640051" y="911148"/>
                </a:lnTo>
                <a:lnTo>
                  <a:pt x="4248856" y="499095"/>
                </a:lnTo>
                <a:lnTo>
                  <a:pt x="4639949" y="86956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1680723" y="3905516"/>
            <a:ext cx="2228367" cy="3086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801540" y="3695856"/>
            <a:ext cx="2315210" cy="3175000"/>
          </a:xfrm>
          <a:custGeom>
            <a:avLst/>
            <a:gdLst/>
            <a:ahLst/>
            <a:cxnLst/>
            <a:rect l="l" t="t" r="r" b="b"/>
            <a:pathLst>
              <a:path w="2315209" h="3175000">
                <a:moveTo>
                  <a:pt x="1424949" y="3162300"/>
                </a:moveTo>
                <a:lnTo>
                  <a:pt x="1002633" y="3162300"/>
                </a:lnTo>
                <a:lnTo>
                  <a:pt x="1053080" y="3175000"/>
                </a:lnTo>
                <a:lnTo>
                  <a:pt x="1373043" y="3175000"/>
                </a:lnTo>
                <a:lnTo>
                  <a:pt x="1424949" y="3162300"/>
                </a:lnTo>
                <a:close/>
              </a:path>
              <a:path w="2315209" h="3175000">
                <a:moveTo>
                  <a:pt x="1478208" y="12700"/>
                </a:moveTo>
                <a:lnTo>
                  <a:pt x="1064546" y="12700"/>
                </a:lnTo>
                <a:lnTo>
                  <a:pt x="1016015" y="25400"/>
                </a:lnTo>
                <a:lnTo>
                  <a:pt x="830044" y="76200"/>
                </a:lnTo>
                <a:lnTo>
                  <a:pt x="785621" y="101600"/>
                </a:lnTo>
                <a:lnTo>
                  <a:pt x="742039" y="114300"/>
                </a:lnTo>
                <a:lnTo>
                  <a:pt x="699305" y="139700"/>
                </a:lnTo>
                <a:lnTo>
                  <a:pt x="657424" y="165100"/>
                </a:lnTo>
                <a:lnTo>
                  <a:pt x="616403" y="190500"/>
                </a:lnTo>
                <a:lnTo>
                  <a:pt x="576249" y="215900"/>
                </a:lnTo>
                <a:lnTo>
                  <a:pt x="536969" y="241300"/>
                </a:lnTo>
                <a:lnTo>
                  <a:pt x="498568" y="266700"/>
                </a:lnTo>
                <a:lnTo>
                  <a:pt x="461053" y="304800"/>
                </a:lnTo>
                <a:lnTo>
                  <a:pt x="424431" y="342900"/>
                </a:lnTo>
                <a:lnTo>
                  <a:pt x="388708" y="368300"/>
                </a:lnTo>
                <a:lnTo>
                  <a:pt x="358953" y="406400"/>
                </a:lnTo>
                <a:lnTo>
                  <a:pt x="330241" y="444500"/>
                </a:lnTo>
                <a:lnTo>
                  <a:pt x="302581" y="469900"/>
                </a:lnTo>
                <a:lnTo>
                  <a:pt x="275984" y="508000"/>
                </a:lnTo>
                <a:lnTo>
                  <a:pt x="250458" y="558800"/>
                </a:lnTo>
                <a:lnTo>
                  <a:pt x="226013" y="596900"/>
                </a:lnTo>
                <a:lnTo>
                  <a:pt x="202660" y="635000"/>
                </a:lnTo>
                <a:lnTo>
                  <a:pt x="180407" y="685800"/>
                </a:lnTo>
                <a:lnTo>
                  <a:pt x="159264" y="723900"/>
                </a:lnTo>
                <a:lnTo>
                  <a:pt x="139240" y="774700"/>
                </a:lnTo>
                <a:lnTo>
                  <a:pt x="120346" y="825500"/>
                </a:lnTo>
                <a:lnTo>
                  <a:pt x="102590" y="876300"/>
                </a:lnTo>
                <a:lnTo>
                  <a:pt x="89421" y="927100"/>
                </a:lnTo>
                <a:lnTo>
                  <a:pt x="77149" y="965200"/>
                </a:lnTo>
                <a:lnTo>
                  <a:pt x="65776" y="1016000"/>
                </a:lnTo>
                <a:lnTo>
                  <a:pt x="55303" y="1054100"/>
                </a:lnTo>
                <a:lnTo>
                  <a:pt x="45733" y="1104900"/>
                </a:lnTo>
                <a:lnTo>
                  <a:pt x="37066" y="1155700"/>
                </a:lnTo>
                <a:lnTo>
                  <a:pt x="29304" y="1193800"/>
                </a:lnTo>
                <a:lnTo>
                  <a:pt x="22449" y="1244600"/>
                </a:lnTo>
                <a:lnTo>
                  <a:pt x="16503" y="1295400"/>
                </a:lnTo>
                <a:lnTo>
                  <a:pt x="11467" y="1346200"/>
                </a:lnTo>
                <a:lnTo>
                  <a:pt x="7343" y="1397000"/>
                </a:lnTo>
                <a:lnTo>
                  <a:pt x="4133" y="1447800"/>
                </a:lnTo>
                <a:lnTo>
                  <a:pt x="1838" y="1511300"/>
                </a:lnTo>
                <a:lnTo>
                  <a:pt x="459" y="1562100"/>
                </a:lnTo>
                <a:lnTo>
                  <a:pt x="0" y="1612900"/>
                </a:lnTo>
                <a:lnTo>
                  <a:pt x="548" y="1676400"/>
                </a:lnTo>
                <a:lnTo>
                  <a:pt x="2191" y="1727200"/>
                </a:lnTo>
                <a:lnTo>
                  <a:pt x="4927" y="1790700"/>
                </a:lnTo>
                <a:lnTo>
                  <a:pt x="8756" y="1841500"/>
                </a:lnTo>
                <a:lnTo>
                  <a:pt x="13675" y="1892300"/>
                </a:lnTo>
                <a:lnTo>
                  <a:pt x="19683" y="1955800"/>
                </a:lnTo>
                <a:lnTo>
                  <a:pt x="26778" y="2006600"/>
                </a:lnTo>
                <a:lnTo>
                  <a:pt x="34959" y="2057400"/>
                </a:lnTo>
                <a:lnTo>
                  <a:pt x="44225" y="2108200"/>
                </a:lnTo>
                <a:lnTo>
                  <a:pt x="54573" y="2159000"/>
                </a:lnTo>
                <a:lnTo>
                  <a:pt x="66003" y="2209800"/>
                </a:lnTo>
                <a:lnTo>
                  <a:pt x="78513" y="2260600"/>
                </a:lnTo>
                <a:lnTo>
                  <a:pt x="92100" y="2311400"/>
                </a:lnTo>
                <a:lnTo>
                  <a:pt x="106765" y="2349500"/>
                </a:lnTo>
                <a:lnTo>
                  <a:pt x="122505" y="2400300"/>
                </a:lnTo>
                <a:lnTo>
                  <a:pt x="139318" y="2451100"/>
                </a:lnTo>
                <a:lnTo>
                  <a:pt x="157204" y="2489200"/>
                </a:lnTo>
                <a:lnTo>
                  <a:pt x="176160" y="2540000"/>
                </a:lnTo>
                <a:lnTo>
                  <a:pt x="196185" y="2578100"/>
                </a:lnTo>
                <a:lnTo>
                  <a:pt x="217278" y="2616200"/>
                </a:lnTo>
                <a:lnTo>
                  <a:pt x="239437" y="2654300"/>
                </a:lnTo>
                <a:lnTo>
                  <a:pt x="262661" y="2692400"/>
                </a:lnTo>
                <a:lnTo>
                  <a:pt x="287979" y="2743200"/>
                </a:lnTo>
                <a:lnTo>
                  <a:pt x="315166" y="2781300"/>
                </a:lnTo>
                <a:lnTo>
                  <a:pt x="344208" y="2819400"/>
                </a:lnTo>
                <a:lnTo>
                  <a:pt x="375086" y="2844800"/>
                </a:lnTo>
                <a:lnTo>
                  <a:pt x="407785" y="2882900"/>
                </a:lnTo>
                <a:lnTo>
                  <a:pt x="442287" y="2921000"/>
                </a:lnTo>
                <a:lnTo>
                  <a:pt x="478576" y="2946400"/>
                </a:lnTo>
                <a:lnTo>
                  <a:pt x="516636" y="2971800"/>
                </a:lnTo>
                <a:lnTo>
                  <a:pt x="556450" y="3009900"/>
                </a:lnTo>
                <a:lnTo>
                  <a:pt x="598001" y="3035300"/>
                </a:lnTo>
                <a:lnTo>
                  <a:pt x="641273" y="3060700"/>
                </a:lnTo>
                <a:lnTo>
                  <a:pt x="682170" y="3073400"/>
                </a:lnTo>
                <a:lnTo>
                  <a:pt x="724324" y="3098800"/>
                </a:lnTo>
                <a:lnTo>
                  <a:pt x="767717" y="3111500"/>
                </a:lnTo>
                <a:lnTo>
                  <a:pt x="858148" y="3136900"/>
                </a:lnTo>
                <a:lnTo>
                  <a:pt x="953317" y="3162300"/>
                </a:lnTo>
                <a:lnTo>
                  <a:pt x="1475789" y="3162300"/>
                </a:lnTo>
                <a:lnTo>
                  <a:pt x="1621825" y="3124200"/>
                </a:lnTo>
                <a:lnTo>
                  <a:pt x="1668312" y="3098800"/>
                </a:lnTo>
                <a:lnTo>
                  <a:pt x="1156309" y="3098800"/>
                </a:lnTo>
                <a:lnTo>
                  <a:pt x="1102847" y="3086100"/>
                </a:lnTo>
                <a:lnTo>
                  <a:pt x="1050655" y="3086100"/>
                </a:lnTo>
                <a:lnTo>
                  <a:pt x="999756" y="3073400"/>
                </a:lnTo>
                <a:lnTo>
                  <a:pt x="950173" y="3073400"/>
                </a:lnTo>
                <a:lnTo>
                  <a:pt x="855044" y="3048000"/>
                </a:lnTo>
                <a:lnTo>
                  <a:pt x="809542" y="3035300"/>
                </a:lnTo>
                <a:lnTo>
                  <a:pt x="765445" y="3009900"/>
                </a:lnTo>
                <a:lnTo>
                  <a:pt x="722777" y="2997200"/>
                </a:lnTo>
                <a:lnTo>
                  <a:pt x="681558" y="2971800"/>
                </a:lnTo>
                <a:lnTo>
                  <a:pt x="638329" y="2959100"/>
                </a:lnTo>
                <a:lnTo>
                  <a:pt x="597009" y="2933700"/>
                </a:lnTo>
                <a:lnTo>
                  <a:pt x="557615" y="2895600"/>
                </a:lnTo>
                <a:lnTo>
                  <a:pt x="520163" y="2870200"/>
                </a:lnTo>
                <a:lnTo>
                  <a:pt x="484671" y="2832100"/>
                </a:lnTo>
                <a:lnTo>
                  <a:pt x="451156" y="2806700"/>
                </a:lnTo>
                <a:lnTo>
                  <a:pt x="419636" y="2768600"/>
                </a:lnTo>
                <a:lnTo>
                  <a:pt x="390126" y="2730500"/>
                </a:lnTo>
                <a:lnTo>
                  <a:pt x="362645" y="2692400"/>
                </a:lnTo>
                <a:lnTo>
                  <a:pt x="337210" y="2654300"/>
                </a:lnTo>
                <a:lnTo>
                  <a:pt x="315065" y="2616200"/>
                </a:lnTo>
                <a:lnTo>
                  <a:pt x="293937" y="2578100"/>
                </a:lnTo>
                <a:lnTo>
                  <a:pt x="273827" y="2540000"/>
                </a:lnTo>
                <a:lnTo>
                  <a:pt x="254735" y="2501900"/>
                </a:lnTo>
                <a:lnTo>
                  <a:pt x="236664" y="2451100"/>
                </a:lnTo>
                <a:lnTo>
                  <a:pt x="219615" y="2413000"/>
                </a:lnTo>
                <a:lnTo>
                  <a:pt x="203588" y="2374900"/>
                </a:lnTo>
                <a:lnTo>
                  <a:pt x="188586" y="2324100"/>
                </a:lnTo>
                <a:lnTo>
                  <a:pt x="174610" y="2286000"/>
                </a:lnTo>
                <a:lnTo>
                  <a:pt x="161660" y="2235200"/>
                </a:lnTo>
                <a:lnTo>
                  <a:pt x="149739" y="2184400"/>
                </a:lnTo>
                <a:lnTo>
                  <a:pt x="138847" y="2133600"/>
                </a:lnTo>
                <a:lnTo>
                  <a:pt x="128987" y="2095500"/>
                </a:lnTo>
                <a:lnTo>
                  <a:pt x="120158" y="2044700"/>
                </a:lnTo>
                <a:lnTo>
                  <a:pt x="112364" y="1993900"/>
                </a:lnTo>
                <a:lnTo>
                  <a:pt x="105604" y="1943100"/>
                </a:lnTo>
                <a:lnTo>
                  <a:pt x="99881" y="1892300"/>
                </a:lnTo>
                <a:lnTo>
                  <a:pt x="95195" y="1828800"/>
                </a:lnTo>
                <a:lnTo>
                  <a:pt x="91548" y="1778000"/>
                </a:lnTo>
                <a:lnTo>
                  <a:pt x="88942" y="1727200"/>
                </a:lnTo>
                <a:lnTo>
                  <a:pt x="87377" y="1676400"/>
                </a:lnTo>
                <a:lnTo>
                  <a:pt x="87064" y="1638300"/>
                </a:lnTo>
                <a:lnTo>
                  <a:pt x="86981" y="1600200"/>
                </a:lnTo>
                <a:lnTo>
                  <a:pt x="87361" y="1562100"/>
                </a:lnTo>
                <a:lnTo>
                  <a:pt x="88879" y="1498600"/>
                </a:lnTo>
                <a:lnTo>
                  <a:pt x="91406" y="1447800"/>
                </a:lnTo>
                <a:lnTo>
                  <a:pt x="94941" y="1397000"/>
                </a:lnTo>
                <a:lnTo>
                  <a:pt x="99481" y="1333500"/>
                </a:lnTo>
                <a:lnTo>
                  <a:pt x="105024" y="1282700"/>
                </a:lnTo>
                <a:lnTo>
                  <a:pt x="111567" y="1231900"/>
                </a:lnTo>
                <a:lnTo>
                  <a:pt x="119110" y="1181100"/>
                </a:lnTo>
                <a:lnTo>
                  <a:pt x="127650" y="1143000"/>
                </a:lnTo>
                <a:lnTo>
                  <a:pt x="137185" y="1092200"/>
                </a:lnTo>
                <a:lnTo>
                  <a:pt x="147712" y="1041400"/>
                </a:lnTo>
                <a:lnTo>
                  <a:pt x="159230" y="990600"/>
                </a:lnTo>
                <a:lnTo>
                  <a:pt x="171736" y="952500"/>
                </a:lnTo>
                <a:lnTo>
                  <a:pt x="185229" y="901700"/>
                </a:lnTo>
                <a:lnTo>
                  <a:pt x="203459" y="850900"/>
                </a:lnTo>
                <a:lnTo>
                  <a:pt x="222909" y="800100"/>
                </a:lnTo>
                <a:lnTo>
                  <a:pt x="243570" y="749300"/>
                </a:lnTo>
                <a:lnTo>
                  <a:pt x="265432" y="711200"/>
                </a:lnTo>
                <a:lnTo>
                  <a:pt x="288485" y="660400"/>
                </a:lnTo>
                <a:lnTo>
                  <a:pt x="312718" y="622300"/>
                </a:lnTo>
                <a:lnTo>
                  <a:pt x="338123" y="571500"/>
                </a:lnTo>
                <a:lnTo>
                  <a:pt x="364689" y="533400"/>
                </a:lnTo>
                <a:lnTo>
                  <a:pt x="392407" y="508000"/>
                </a:lnTo>
                <a:lnTo>
                  <a:pt x="421266" y="469900"/>
                </a:lnTo>
                <a:lnTo>
                  <a:pt x="451256" y="431800"/>
                </a:lnTo>
                <a:lnTo>
                  <a:pt x="488181" y="393700"/>
                </a:lnTo>
                <a:lnTo>
                  <a:pt x="526133" y="368300"/>
                </a:lnTo>
                <a:lnTo>
                  <a:pt x="565105" y="330200"/>
                </a:lnTo>
                <a:lnTo>
                  <a:pt x="605089" y="304800"/>
                </a:lnTo>
                <a:lnTo>
                  <a:pt x="646076" y="266700"/>
                </a:lnTo>
                <a:lnTo>
                  <a:pt x="688058" y="241300"/>
                </a:lnTo>
                <a:lnTo>
                  <a:pt x="731028" y="215900"/>
                </a:lnTo>
                <a:lnTo>
                  <a:pt x="774979" y="190500"/>
                </a:lnTo>
                <a:lnTo>
                  <a:pt x="819900" y="177800"/>
                </a:lnTo>
                <a:lnTo>
                  <a:pt x="865786" y="152400"/>
                </a:lnTo>
                <a:lnTo>
                  <a:pt x="1009148" y="114300"/>
                </a:lnTo>
                <a:lnTo>
                  <a:pt x="1058810" y="101600"/>
                </a:lnTo>
                <a:lnTo>
                  <a:pt x="1109396" y="101600"/>
                </a:lnTo>
                <a:lnTo>
                  <a:pt x="1160899" y="88900"/>
                </a:lnTo>
                <a:lnTo>
                  <a:pt x="1733879" y="88900"/>
                </a:lnTo>
                <a:lnTo>
                  <a:pt x="1680032" y="63500"/>
                </a:lnTo>
                <a:lnTo>
                  <a:pt x="1478208" y="12700"/>
                </a:lnTo>
                <a:close/>
              </a:path>
              <a:path w="2315209" h="3175000">
                <a:moveTo>
                  <a:pt x="1738157" y="1181100"/>
                </a:moveTo>
                <a:lnTo>
                  <a:pt x="1447159" y="1181100"/>
                </a:lnTo>
                <a:lnTo>
                  <a:pt x="1591753" y="1219200"/>
                </a:lnTo>
                <a:lnTo>
                  <a:pt x="1682329" y="1244600"/>
                </a:lnTo>
                <a:lnTo>
                  <a:pt x="1725837" y="1270000"/>
                </a:lnTo>
                <a:lnTo>
                  <a:pt x="1768145" y="1295400"/>
                </a:lnTo>
                <a:lnTo>
                  <a:pt x="1809241" y="1320800"/>
                </a:lnTo>
                <a:lnTo>
                  <a:pt x="1849114" y="1346200"/>
                </a:lnTo>
                <a:lnTo>
                  <a:pt x="1887753" y="1371600"/>
                </a:lnTo>
                <a:lnTo>
                  <a:pt x="1925148" y="1397000"/>
                </a:lnTo>
                <a:lnTo>
                  <a:pt x="1961286" y="1435100"/>
                </a:lnTo>
                <a:lnTo>
                  <a:pt x="1993487" y="1473200"/>
                </a:lnTo>
                <a:lnTo>
                  <a:pt x="2023638" y="1498600"/>
                </a:lnTo>
                <a:lnTo>
                  <a:pt x="2051733" y="1536700"/>
                </a:lnTo>
                <a:lnTo>
                  <a:pt x="2077771" y="1574800"/>
                </a:lnTo>
                <a:lnTo>
                  <a:pt x="2101746" y="1612900"/>
                </a:lnTo>
                <a:lnTo>
                  <a:pt x="2123656" y="1651000"/>
                </a:lnTo>
                <a:lnTo>
                  <a:pt x="2143497" y="1701800"/>
                </a:lnTo>
                <a:lnTo>
                  <a:pt x="2161265" y="1739900"/>
                </a:lnTo>
                <a:lnTo>
                  <a:pt x="2176956" y="1790700"/>
                </a:lnTo>
                <a:lnTo>
                  <a:pt x="2190567" y="1828800"/>
                </a:lnTo>
                <a:lnTo>
                  <a:pt x="2202094" y="1879600"/>
                </a:lnTo>
                <a:lnTo>
                  <a:pt x="2211533" y="1930400"/>
                </a:lnTo>
                <a:lnTo>
                  <a:pt x="2218881" y="1981200"/>
                </a:lnTo>
                <a:lnTo>
                  <a:pt x="2224135" y="2032000"/>
                </a:lnTo>
                <a:lnTo>
                  <a:pt x="2227289" y="2082800"/>
                </a:lnTo>
                <a:lnTo>
                  <a:pt x="2228341" y="2133600"/>
                </a:lnTo>
                <a:lnTo>
                  <a:pt x="2227209" y="2184400"/>
                </a:lnTo>
                <a:lnTo>
                  <a:pt x="2223816" y="2235200"/>
                </a:lnTo>
                <a:lnTo>
                  <a:pt x="2218165" y="2286000"/>
                </a:lnTo>
                <a:lnTo>
                  <a:pt x="2210260" y="2336800"/>
                </a:lnTo>
                <a:lnTo>
                  <a:pt x="2200105" y="2387600"/>
                </a:lnTo>
                <a:lnTo>
                  <a:pt x="2187705" y="2438400"/>
                </a:lnTo>
                <a:lnTo>
                  <a:pt x="2173062" y="2476500"/>
                </a:lnTo>
                <a:lnTo>
                  <a:pt x="2156182" y="2527300"/>
                </a:lnTo>
                <a:lnTo>
                  <a:pt x="2137067" y="2565400"/>
                </a:lnTo>
                <a:lnTo>
                  <a:pt x="2115723" y="2616200"/>
                </a:lnTo>
                <a:lnTo>
                  <a:pt x="2092152" y="2654300"/>
                </a:lnTo>
                <a:lnTo>
                  <a:pt x="2066359" y="2692400"/>
                </a:lnTo>
                <a:lnTo>
                  <a:pt x="2038347" y="2730500"/>
                </a:lnTo>
                <a:lnTo>
                  <a:pt x="2008121" y="2768600"/>
                </a:lnTo>
                <a:lnTo>
                  <a:pt x="1975685" y="2794000"/>
                </a:lnTo>
                <a:lnTo>
                  <a:pt x="1941042" y="2832100"/>
                </a:lnTo>
                <a:lnTo>
                  <a:pt x="1904449" y="2857500"/>
                </a:lnTo>
                <a:lnTo>
                  <a:pt x="1866606" y="2895600"/>
                </a:lnTo>
                <a:lnTo>
                  <a:pt x="1827521" y="2921000"/>
                </a:lnTo>
                <a:lnTo>
                  <a:pt x="1787205" y="2946400"/>
                </a:lnTo>
                <a:lnTo>
                  <a:pt x="1745668" y="2971800"/>
                </a:lnTo>
                <a:lnTo>
                  <a:pt x="1702921" y="2997200"/>
                </a:lnTo>
                <a:lnTo>
                  <a:pt x="1613831" y="3022600"/>
                </a:lnTo>
                <a:lnTo>
                  <a:pt x="1567510" y="3048000"/>
                </a:lnTo>
                <a:lnTo>
                  <a:pt x="1471363" y="3073400"/>
                </a:lnTo>
                <a:lnTo>
                  <a:pt x="1421558" y="3073400"/>
                </a:lnTo>
                <a:lnTo>
                  <a:pt x="1370611" y="3086100"/>
                </a:lnTo>
                <a:lnTo>
                  <a:pt x="1318532" y="3086100"/>
                </a:lnTo>
                <a:lnTo>
                  <a:pt x="1265332" y="3098800"/>
                </a:lnTo>
                <a:lnTo>
                  <a:pt x="1668312" y="3098800"/>
                </a:lnTo>
                <a:lnTo>
                  <a:pt x="1713687" y="3086100"/>
                </a:lnTo>
                <a:lnTo>
                  <a:pt x="1757943" y="3060700"/>
                </a:lnTo>
                <a:lnTo>
                  <a:pt x="1801070" y="3035300"/>
                </a:lnTo>
                <a:lnTo>
                  <a:pt x="1843058" y="3009900"/>
                </a:lnTo>
                <a:lnTo>
                  <a:pt x="1883899" y="2984500"/>
                </a:lnTo>
                <a:lnTo>
                  <a:pt x="1923584" y="2959100"/>
                </a:lnTo>
                <a:lnTo>
                  <a:pt x="1962104" y="2933700"/>
                </a:lnTo>
                <a:lnTo>
                  <a:pt x="1999449" y="2895600"/>
                </a:lnTo>
                <a:lnTo>
                  <a:pt x="2035355" y="2857500"/>
                </a:lnTo>
                <a:lnTo>
                  <a:pt x="2069113" y="2832100"/>
                </a:lnTo>
                <a:lnTo>
                  <a:pt x="2100717" y="2794000"/>
                </a:lnTo>
                <a:lnTo>
                  <a:pt x="2130166" y="2755900"/>
                </a:lnTo>
                <a:lnTo>
                  <a:pt x="2157455" y="2717800"/>
                </a:lnTo>
                <a:lnTo>
                  <a:pt x="2182581" y="2667000"/>
                </a:lnTo>
                <a:lnTo>
                  <a:pt x="2205541" y="2628900"/>
                </a:lnTo>
                <a:lnTo>
                  <a:pt x="2226331" y="2590800"/>
                </a:lnTo>
                <a:lnTo>
                  <a:pt x="2244947" y="2540000"/>
                </a:lnTo>
                <a:lnTo>
                  <a:pt x="2261386" y="2489200"/>
                </a:lnTo>
                <a:lnTo>
                  <a:pt x="2275645" y="2451100"/>
                </a:lnTo>
                <a:lnTo>
                  <a:pt x="2287719" y="2400300"/>
                </a:lnTo>
                <a:lnTo>
                  <a:pt x="2297606" y="2349500"/>
                </a:lnTo>
                <a:lnTo>
                  <a:pt x="2305303" y="2298700"/>
                </a:lnTo>
                <a:lnTo>
                  <a:pt x="2310804" y="2247900"/>
                </a:lnTo>
                <a:lnTo>
                  <a:pt x="2314108" y="2184400"/>
                </a:lnTo>
                <a:lnTo>
                  <a:pt x="2315209" y="2133600"/>
                </a:lnTo>
                <a:lnTo>
                  <a:pt x="2314186" y="2082800"/>
                </a:lnTo>
                <a:lnTo>
                  <a:pt x="2311118" y="2032000"/>
                </a:lnTo>
                <a:lnTo>
                  <a:pt x="2306008" y="1968500"/>
                </a:lnTo>
                <a:lnTo>
                  <a:pt x="2298861" y="1917700"/>
                </a:lnTo>
                <a:lnTo>
                  <a:pt x="2289678" y="1866900"/>
                </a:lnTo>
                <a:lnTo>
                  <a:pt x="2278465" y="1828800"/>
                </a:lnTo>
                <a:lnTo>
                  <a:pt x="2265224" y="1778000"/>
                </a:lnTo>
                <a:lnTo>
                  <a:pt x="2249959" y="1727200"/>
                </a:lnTo>
                <a:lnTo>
                  <a:pt x="2232673" y="1689100"/>
                </a:lnTo>
                <a:lnTo>
                  <a:pt x="2213370" y="1638300"/>
                </a:lnTo>
                <a:lnTo>
                  <a:pt x="2192052" y="1600200"/>
                </a:lnTo>
                <a:lnTo>
                  <a:pt x="2168724" y="1562100"/>
                </a:lnTo>
                <a:lnTo>
                  <a:pt x="2143388" y="1524000"/>
                </a:lnTo>
                <a:lnTo>
                  <a:pt x="2116049" y="1485900"/>
                </a:lnTo>
                <a:lnTo>
                  <a:pt x="2086710" y="1447800"/>
                </a:lnTo>
                <a:lnTo>
                  <a:pt x="2055373" y="1409700"/>
                </a:lnTo>
                <a:lnTo>
                  <a:pt x="2022043" y="1371600"/>
                </a:lnTo>
                <a:lnTo>
                  <a:pt x="1985005" y="1346200"/>
                </a:lnTo>
                <a:lnTo>
                  <a:pt x="1946778" y="1308100"/>
                </a:lnTo>
                <a:lnTo>
                  <a:pt x="1907372" y="1282700"/>
                </a:lnTo>
                <a:lnTo>
                  <a:pt x="1866797" y="1244600"/>
                </a:lnTo>
                <a:lnTo>
                  <a:pt x="1825062" y="1219200"/>
                </a:lnTo>
                <a:lnTo>
                  <a:pt x="1782179" y="1206500"/>
                </a:lnTo>
                <a:lnTo>
                  <a:pt x="1738157" y="1181100"/>
                </a:lnTo>
                <a:close/>
              </a:path>
              <a:path w="2315209" h="3175000">
                <a:moveTo>
                  <a:pt x="1283303" y="1651000"/>
                </a:moveTo>
                <a:lnTo>
                  <a:pt x="1177738" y="1651000"/>
                </a:lnTo>
                <a:lnTo>
                  <a:pt x="1127200" y="1663700"/>
                </a:lnTo>
                <a:lnTo>
                  <a:pt x="1078698" y="1676400"/>
                </a:lnTo>
                <a:lnTo>
                  <a:pt x="1032273" y="1689100"/>
                </a:lnTo>
                <a:lnTo>
                  <a:pt x="987964" y="1701800"/>
                </a:lnTo>
                <a:lnTo>
                  <a:pt x="945812" y="1727200"/>
                </a:lnTo>
                <a:lnTo>
                  <a:pt x="905855" y="1752600"/>
                </a:lnTo>
                <a:lnTo>
                  <a:pt x="868133" y="1778000"/>
                </a:lnTo>
                <a:lnTo>
                  <a:pt x="833210" y="1816100"/>
                </a:lnTo>
                <a:lnTo>
                  <a:pt x="802890" y="1854200"/>
                </a:lnTo>
                <a:lnTo>
                  <a:pt x="777189" y="1892300"/>
                </a:lnTo>
                <a:lnTo>
                  <a:pt x="756124" y="1930400"/>
                </a:lnTo>
                <a:lnTo>
                  <a:pt x="739711" y="1981200"/>
                </a:lnTo>
                <a:lnTo>
                  <a:pt x="727968" y="2019300"/>
                </a:lnTo>
                <a:lnTo>
                  <a:pt x="720909" y="2070100"/>
                </a:lnTo>
                <a:lnTo>
                  <a:pt x="718553" y="2120900"/>
                </a:lnTo>
                <a:lnTo>
                  <a:pt x="720762" y="2171700"/>
                </a:lnTo>
                <a:lnTo>
                  <a:pt x="727381" y="2222500"/>
                </a:lnTo>
                <a:lnTo>
                  <a:pt x="738392" y="2260600"/>
                </a:lnTo>
                <a:lnTo>
                  <a:pt x="753781" y="2311400"/>
                </a:lnTo>
                <a:lnTo>
                  <a:pt x="773532" y="2349500"/>
                </a:lnTo>
                <a:lnTo>
                  <a:pt x="797629" y="2400300"/>
                </a:lnTo>
                <a:lnTo>
                  <a:pt x="826056" y="2438400"/>
                </a:lnTo>
                <a:lnTo>
                  <a:pt x="858799" y="2476500"/>
                </a:lnTo>
                <a:lnTo>
                  <a:pt x="895085" y="2501900"/>
                </a:lnTo>
                <a:lnTo>
                  <a:pt x="933659" y="2540000"/>
                </a:lnTo>
                <a:lnTo>
                  <a:pt x="974485" y="2565400"/>
                </a:lnTo>
                <a:lnTo>
                  <a:pt x="1017522" y="2578100"/>
                </a:lnTo>
                <a:lnTo>
                  <a:pt x="1062733" y="2603500"/>
                </a:lnTo>
                <a:lnTo>
                  <a:pt x="1110079" y="2616200"/>
                </a:lnTo>
                <a:lnTo>
                  <a:pt x="1311336" y="2616200"/>
                </a:lnTo>
                <a:lnTo>
                  <a:pt x="1358413" y="2603500"/>
                </a:lnTo>
                <a:lnTo>
                  <a:pt x="1403384" y="2590800"/>
                </a:lnTo>
                <a:lnTo>
                  <a:pt x="1446211" y="2565400"/>
                </a:lnTo>
                <a:lnTo>
                  <a:pt x="1486855" y="2552700"/>
                </a:lnTo>
                <a:lnTo>
                  <a:pt x="1499663" y="2540000"/>
                </a:lnTo>
                <a:lnTo>
                  <a:pt x="1211021" y="2540000"/>
                </a:lnTo>
                <a:lnTo>
                  <a:pt x="1162247" y="2527300"/>
                </a:lnTo>
                <a:lnTo>
                  <a:pt x="1116111" y="2527300"/>
                </a:lnTo>
                <a:lnTo>
                  <a:pt x="1072518" y="2514600"/>
                </a:lnTo>
                <a:lnTo>
                  <a:pt x="1031376" y="2489200"/>
                </a:lnTo>
                <a:lnTo>
                  <a:pt x="992590" y="2476500"/>
                </a:lnTo>
                <a:lnTo>
                  <a:pt x="956068" y="2451100"/>
                </a:lnTo>
                <a:lnTo>
                  <a:pt x="921715" y="2413000"/>
                </a:lnTo>
                <a:lnTo>
                  <a:pt x="890628" y="2374900"/>
                </a:lnTo>
                <a:lnTo>
                  <a:pt x="864430" y="2336800"/>
                </a:lnTo>
                <a:lnTo>
                  <a:pt x="843083" y="2298700"/>
                </a:lnTo>
                <a:lnTo>
                  <a:pt x="826548" y="2260600"/>
                </a:lnTo>
                <a:lnTo>
                  <a:pt x="814785" y="2209800"/>
                </a:lnTo>
                <a:lnTo>
                  <a:pt x="807755" y="2171700"/>
                </a:lnTo>
                <a:lnTo>
                  <a:pt x="805421" y="2120900"/>
                </a:lnTo>
                <a:lnTo>
                  <a:pt x="808701" y="2070100"/>
                </a:lnTo>
                <a:lnTo>
                  <a:pt x="818583" y="2019300"/>
                </a:lnTo>
                <a:lnTo>
                  <a:pt x="835126" y="1968500"/>
                </a:lnTo>
                <a:lnTo>
                  <a:pt x="858392" y="1917700"/>
                </a:lnTo>
                <a:lnTo>
                  <a:pt x="888441" y="1879600"/>
                </a:lnTo>
                <a:lnTo>
                  <a:pt x="925334" y="1841500"/>
                </a:lnTo>
                <a:lnTo>
                  <a:pt x="961709" y="1816100"/>
                </a:lnTo>
                <a:lnTo>
                  <a:pt x="1000316" y="1790700"/>
                </a:lnTo>
                <a:lnTo>
                  <a:pt x="1041253" y="1778000"/>
                </a:lnTo>
                <a:lnTo>
                  <a:pt x="1084619" y="1765300"/>
                </a:lnTo>
                <a:lnTo>
                  <a:pt x="1130512" y="1752600"/>
                </a:lnTo>
                <a:lnTo>
                  <a:pt x="1179031" y="1739900"/>
                </a:lnTo>
                <a:lnTo>
                  <a:pt x="1507410" y="1739900"/>
                </a:lnTo>
                <a:lnTo>
                  <a:pt x="1468186" y="1714500"/>
                </a:lnTo>
                <a:lnTo>
                  <a:pt x="1426125" y="1689100"/>
                </a:lnTo>
                <a:lnTo>
                  <a:pt x="1381266" y="1676400"/>
                </a:lnTo>
                <a:lnTo>
                  <a:pt x="1333646" y="1663700"/>
                </a:lnTo>
                <a:lnTo>
                  <a:pt x="1283303" y="1651000"/>
                </a:lnTo>
                <a:close/>
              </a:path>
              <a:path w="2315209" h="3175000">
                <a:moveTo>
                  <a:pt x="1507410" y="1739900"/>
                </a:moveTo>
                <a:lnTo>
                  <a:pt x="1288264" y="1739900"/>
                </a:lnTo>
                <a:lnTo>
                  <a:pt x="1341656" y="1752600"/>
                </a:lnTo>
                <a:lnTo>
                  <a:pt x="1390594" y="1765300"/>
                </a:lnTo>
                <a:lnTo>
                  <a:pt x="1435224" y="1790700"/>
                </a:lnTo>
                <a:lnTo>
                  <a:pt x="1475690" y="1816100"/>
                </a:lnTo>
                <a:lnTo>
                  <a:pt x="1512138" y="1854200"/>
                </a:lnTo>
                <a:lnTo>
                  <a:pt x="1544321" y="1892300"/>
                </a:lnTo>
                <a:lnTo>
                  <a:pt x="1570535" y="1943100"/>
                </a:lnTo>
                <a:lnTo>
                  <a:pt x="1590832" y="1993900"/>
                </a:lnTo>
                <a:lnTo>
                  <a:pt x="1605264" y="2032000"/>
                </a:lnTo>
                <a:lnTo>
                  <a:pt x="1613886" y="2095500"/>
                </a:lnTo>
                <a:lnTo>
                  <a:pt x="1616748" y="2146300"/>
                </a:lnTo>
                <a:lnTo>
                  <a:pt x="1613614" y="2197100"/>
                </a:lnTo>
                <a:lnTo>
                  <a:pt x="1604174" y="2260600"/>
                </a:lnTo>
                <a:lnTo>
                  <a:pt x="1588366" y="2298700"/>
                </a:lnTo>
                <a:lnTo>
                  <a:pt x="1566130" y="2349500"/>
                </a:lnTo>
                <a:lnTo>
                  <a:pt x="1537405" y="2387600"/>
                </a:lnTo>
                <a:lnTo>
                  <a:pt x="1502130" y="2425700"/>
                </a:lnTo>
                <a:lnTo>
                  <a:pt x="1461729" y="2463800"/>
                </a:lnTo>
                <a:lnTo>
                  <a:pt x="1418278" y="2489200"/>
                </a:lnTo>
                <a:lnTo>
                  <a:pt x="1371630" y="2501900"/>
                </a:lnTo>
                <a:lnTo>
                  <a:pt x="1321636" y="2527300"/>
                </a:lnTo>
                <a:lnTo>
                  <a:pt x="1268149" y="2527300"/>
                </a:lnTo>
                <a:lnTo>
                  <a:pt x="1211021" y="2540000"/>
                </a:lnTo>
                <a:lnTo>
                  <a:pt x="1499663" y="2540000"/>
                </a:lnTo>
                <a:lnTo>
                  <a:pt x="1525277" y="2514600"/>
                </a:lnTo>
                <a:lnTo>
                  <a:pt x="1561439" y="2489200"/>
                </a:lnTo>
                <a:lnTo>
                  <a:pt x="1594629" y="2451100"/>
                </a:lnTo>
                <a:lnTo>
                  <a:pt x="1623447" y="2413000"/>
                </a:lnTo>
                <a:lnTo>
                  <a:pt x="1647875" y="2374900"/>
                </a:lnTo>
                <a:lnTo>
                  <a:pt x="1667898" y="2336800"/>
                </a:lnTo>
                <a:lnTo>
                  <a:pt x="1683500" y="2298700"/>
                </a:lnTo>
                <a:lnTo>
                  <a:pt x="1694665" y="2247900"/>
                </a:lnTo>
                <a:lnTo>
                  <a:pt x="1701375" y="2197100"/>
                </a:lnTo>
                <a:lnTo>
                  <a:pt x="1703616" y="2146300"/>
                </a:lnTo>
                <a:lnTo>
                  <a:pt x="1701624" y="2095500"/>
                </a:lnTo>
                <a:lnTo>
                  <a:pt x="1695657" y="2044700"/>
                </a:lnTo>
                <a:lnTo>
                  <a:pt x="1685731" y="2006600"/>
                </a:lnTo>
                <a:lnTo>
                  <a:pt x="1671859" y="1955800"/>
                </a:lnTo>
                <a:lnTo>
                  <a:pt x="1654056" y="1917700"/>
                </a:lnTo>
                <a:lnTo>
                  <a:pt x="1632335" y="1879600"/>
                </a:lnTo>
                <a:lnTo>
                  <a:pt x="1606712" y="1828800"/>
                </a:lnTo>
                <a:lnTo>
                  <a:pt x="1577200" y="1803400"/>
                </a:lnTo>
                <a:lnTo>
                  <a:pt x="1543761" y="1765300"/>
                </a:lnTo>
                <a:lnTo>
                  <a:pt x="1507410" y="1739900"/>
                </a:lnTo>
                <a:close/>
              </a:path>
              <a:path w="2315209" h="3175000">
                <a:moveTo>
                  <a:pt x="1366942" y="571500"/>
                </a:moveTo>
                <a:lnTo>
                  <a:pt x="1264996" y="571500"/>
                </a:lnTo>
                <a:lnTo>
                  <a:pt x="1214123" y="584200"/>
                </a:lnTo>
                <a:lnTo>
                  <a:pt x="1165380" y="584200"/>
                </a:lnTo>
                <a:lnTo>
                  <a:pt x="1118786" y="596900"/>
                </a:lnTo>
                <a:lnTo>
                  <a:pt x="1074360" y="622300"/>
                </a:lnTo>
                <a:lnTo>
                  <a:pt x="1032122" y="635000"/>
                </a:lnTo>
                <a:lnTo>
                  <a:pt x="992090" y="660400"/>
                </a:lnTo>
                <a:lnTo>
                  <a:pt x="954285" y="685800"/>
                </a:lnTo>
                <a:lnTo>
                  <a:pt x="918725" y="711200"/>
                </a:lnTo>
                <a:lnTo>
                  <a:pt x="885429" y="736600"/>
                </a:lnTo>
                <a:lnTo>
                  <a:pt x="854417" y="774700"/>
                </a:lnTo>
                <a:lnTo>
                  <a:pt x="826471" y="812800"/>
                </a:lnTo>
                <a:lnTo>
                  <a:pt x="800534" y="850900"/>
                </a:lnTo>
                <a:lnTo>
                  <a:pt x="776615" y="889000"/>
                </a:lnTo>
                <a:lnTo>
                  <a:pt x="754723" y="939800"/>
                </a:lnTo>
                <a:lnTo>
                  <a:pt x="734865" y="977900"/>
                </a:lnTo>
                <a:lnTo>
                  <a:pt x="717049" y="1028700"/>
                </a:lnTo>
                <a:lnTo>
                  <a:pt x="701284" y="1079500"/>
                </a:lnTo>
                <a:lnTo>
                  <a:pt x="687577" y="1130300"/>
                </a:lnTo>
                <a:lnTo>
                  <a:pt x="675937" y="1193800"/>
                </a:lnTo>
                <a:lnTo>
                  <a:pt x="666371" y="1244600"/>
                </a:lnTo>
                <a:lnTo>
                  <a:pt x="658888" y="1308100"/>
                </a:lnTo>
                <a:lnTo>
                  <a:pt x="659309" y="1320800"/>
                </a:lnTo>
                <a:lnTo>
                  <a:pt x="663063" y="1333500"/>
                </a:lnTo>
                <a:lnTo>
                  <a:pt x="669832" y="1346200"/>
                </a:lnTo>
                <a:lnTo>
                  <a:pt x="679297" y="1346200"/>
                </a:lnTo>
                <a:lnTo>
                  <a:pt x="690592" y="1358900"/>
                </a:lnTo>
                <a:lnTo>
                  <a:pt x="714507" y="1358900"/>
                </a:lnTo>
                <a:lnTo>
                  <a:pt x="725652" y="1346200"/>
                </a:lnTo>
                <a:lnTo>
                  <a:pt x="861040" y="1270000"/>
                </a:lnTo>
                <a:lnTo>
                  <a:pt x="907200" y="1257300"/>
                </a:lnTo>
                <a:lnTo>
                  <a:pt x="953844" y="1231900"/>
                </a:lnTo>
                <a:lnTo>
                  <a:pt x="757478" y="1231900"/>
                </a:lnTo>
                <a:lnTo>
                  <a:pt x="767825" y="1168400"/>
                </a:lnTo>
                <a:lnTo>
                  <a:pt x="780165" y="1117600"/>
                </a:lnTo>
                <a:lnTo>
                  <a:pt x="794491" y="1079500"/>
                </a:lnTo>
                <a:lnTo>
                  <a:pt x="810797" y="1028700"/>
                </a:lnTo>
                <a:lnTo>
                  <a:pt x="829074" y="990600"/>
                </a:lnTo>
                <a:lnTo>
                  <a:pt x="849315" y="939800"/>
                </a:lnTo>
                <a:lnTo>
                  <a:pt x="871514" y="901700"/>
                </a:lnTo>
                <a:lnTo>
                  <a:pt x="895662" y="863600"/>
                </a:lnTo>
                <a:lnTo>
                  <a:pt x="921753" y="838200"/>
                </a:lnTo>
                <a:lnTo>
                  <a:pt x="954252" y="800100"/>
                </a:lnTo>
                <a:lnTo>
                  <a:pt x="989493" y="762000"/>
                </a:lnTo>
                <a:lnTo>
                  <a:pt x="1027535" y="736600"/>
                </a:lnTo>
                <a:lnTo>
                  <a:pt x="1068438" y="711200"/>
                </a:lnTo>
                <a:lnTo>
                  <a:pt x="1112263" y="698500"/>
                </a:lnTo>
                <a:lnTo>
                  <a:pt x="1159070" y="685800"/>
                </a:lnTo>
                <a:lnTo>
                  <a:pt x="1208918" y="673100"/>
                </a:lnTo>
                <a:lnTo>
                  <a:pt x="1261868" y="660400"/>
                </a:lnTo>
                <a:lnTo>
                  <a:pt x="1647128" y="660400"/>
                </a:lnTo>
                <a:lnTo>
                  <a:pt x="1618767" y="647700"/>
                </a:lnTo>
                <a:lnTo>
                  <a:pt x="1567736" y="622300"/>
                </a:lnTo>
                <a:lnTo>
                  <a:pt x="1366942" y="571500"/>
                </a:lnTo>
                <a:close/>
              </a:path>
              <a:path w="2315209" h="3175000">
                <a:moveTo>
                  <a:pt x="1450665" y="1092200"/>
                </a:moveTo>
                <a:lnTo>
                  <a:pt x="1191360" y="1092200"/>
                </a:lnTo>
                <a:lnTo>
                  <a:pt x="1141420" y="1104900"/>
                </a:lnTo>
                <a:lnTo>
                  <a:pt x="1091874" y="1104900"/>
                </a:lnTo>
                <a:lnTo>
                  <a:pt x="945763" y="1143000"/>
                </a:lnTo>
                <a:lnTo>
                  <a:pt x="897958" y="1168400"/>
                </a:lnTo>
                <a:lnTo>
                  <a:pt x="850631" y="1181100"/>
                </a:lnTo>
                <a:lnTo>
                  <a:pt x="757478" y="1231900"/>
                </a:lnTo>
                <a:lnTo>
                  <a:pt x="953844" y="1231900"/>
                </a:lnTo>
                <a:lnTo>
                  <a:pt x="1144890" y="1181100"/>
                </a:lnTo>
                <a:lnTo>
                  <a:pt x="1738157" y="1181100"/>
                </a:lnTo>
                <a:lnTo>
                  <a:pt x="1693006" y="1155700"/>
                </a:lnTo>
                <a:lnTo>
                  <a:pt x="1550879" y="1117600"/>
                </a:lnTo>
                <a:lnTo>
                  <a:pt x="1450665" y="1092200"/>
                </a:lnTo>
                <a:close/>
              </a:path>
              <a:path w="2315209" h="3175000">
                <a:moveTo>
                  <a:pt x="1883338" y="901700"/>
                </a:moveTo>
                <a:lnTo>
                  <a:pt x="1855008" y="901700"/>
                </a:lnTo>
                <a:lnTo>
                  <a:pt x="1864266" y="914400"/>
                </a:lnTo>
                <a:lnTo>
                  <a:pt x="1873910" y="914400"/>
                </a:lnTo>
                <a:lnTo>
                  <a:pt x="1883338" y="901700"/>
                </a:lnTo>
                <a:close/>
              </a:path>
              <a:path w="2315209" h="3175000">
                <a:moveTo>
                  <a:pt x="1647128" y="660400"/>
                </a:moveTo>
                <a:lnTo>
                  <a:pt x="1369135" y="660400"/>
                </a:lnTo>
                <a:lnTo>
                  <a:pt x="1527642" y="698500"/>
                </a:lnTo>
                <a:lnTo>
                  <a:pt x="1581772" y="723900"/>
                </a:lnTo>
                <a:lnTo>
                  <a:pt x="1656495" y="762000"/>
                </a:lnTo>
                <a:lnTo>
                  <a:pt x="1709754" y="787400"/>
                </a:lnTo>
                <a:lnTo>
                  <a:pt x="1745162" y="812800"/>
                </a:lnTo>
                <a:lnTo>
                  <a:pt x="1766328" y="825500"/>
                </a:lnTo>
                <a:lnTo>
                  <a:pt x="1788721" y="850900"/>
                </a:lnTo>
                <a:lnTo>
                  <a:pt x="1808322" y="863600"/>
                </a:lnTo>
                <a:lnTo>
                  <a:pt x="1825087" y="889000"/>
                </a:lnTo>
                <a:lnTo>
                  <a:pt x="1838972" y="901700"/>
                </a:lnTo>
                <a:lnTo>
                  <a:pt x="1899590" y="901700"/>
                </a:lnTo>
                <a:lnTo>
                  <a:pt x="1905825" y="889000"/>
                </a:lnTo>
                <a:lnTo>
                  <a:pt x="1965696" y="800100"/>
                </a:lnTo>
                <a:lnTo>
                  <a:pt x="1862315" y="800100"/>
                </a:lnTo>
                <a:lnTo>
                  <a:pt x="1853398" y="787400"/>
                </a:lnTo>
                <a:lnTo>
                  <a:pt x="1843932" y="787400"/>
                </a:lnTo>
                <a:lnTo>
                  <a:pt x="1823377" y="762000"/>
                </a:lnTo>
                <a:lnTo>
                  <a:pt x="1797896" y="749300"/>
                </a:lnTo>
                <a:lnTo>
                  <a:pt x="1764874" y="723900"/>
                </a:lnTo>
                <a:lnTo>
                  <a:pt x="1724132" y="698500"/>
                </a:lnTo>
                <a:lnTo>
                  <a:pt x="1675490" y="673100"/>
                </a:lnTo>
                <a:lnTo>
                  <a:pt x="1647128" y="660400"/>
                </a:lnTo>
                <a:close/>
              </a:path>
              <a:path w="2315209" h="3175000">
                <a:moveTo>
                  <a:pt x="1733879" y="88900"/>
                </a:moveTo>
                <a:lnTo>
                  <a:pt x="1366614" y="88900"/>
                </a:lnTo>
                <a:lnTo>
                  <a:pt x="1415874" y="101600"/>
                </a:lnTo>
                <a:lnTo>
                  <a:pt x="1464586" y="101600"/>
                </a:lnTo>
                <a:lnTo>
                  <a:pt x="1653082" y="152400"/>
                </a:lnTo>
                <a:lnTo>
                  <a:pt x="1712234" y="165100"/>
                </a:lnTo>
                <a:lnTo>
                  <a:pt x="1766719" y="190500"/>
                </a:lnTo>
                <a:lnTo>
                  <a:pt x="1816463" y="203200"/>
                </a:lnTo>
                <a:lnTo>
                  <a:pt x="1861395" y="228600"/>
                </a:lnTo>
                <a:lnTo>
                  <a:pt x="1901443" y="254000"/>
                </a:lnTo>
                <a:lnTo>
                  <a:pt x="1936534" y="266700"/>
                </a:lnTo>
                <a:lnTo>
                  <a:pt x="1971876" y="292100"/>
                </a:lnTo>
                <a:lnTo>
                  <a:pt x="2008726" y="317500"/>
                </a:lnTo>
                <a:lnTo>
                  <a:pt x="2047016" y="342900"/>
                </a:lnTo>
                <a:lnTo>
                  <a:pt x="2086674" y="368300"/>
                </a:lnTo>
                <a:lnTo>
                  <a:pt x="2127630" y="406400"/>
                </a:lnTo>
                <a:lnTo>
                  <a:pt x="1862315" y="800100"/>
                </a:lnTo>
                <a:lnTo>
                  <a:pt x="1965696" y="800100"/>
                </a:lnTo>
                <a:lnTo>
                  <a:pt x="2222284" y="419100"/>
                </a:lnTo>
                <a:lnTo>
                  <a:pt x="2228689" y="406400"/>
                </a:lnTo>
                <a:lnTo>
                  <a:pt x="2229142" y="393700"/>
                </a:lnTo>
                <a:lnTo>
                  <a:pt x="2223898" y="368300"/>
                </a:lnTo>
                <a:lnTo>
                  <a:pt x="2213216" y="368300"/>
                </a:lnTo>
                <a:lnTo>
                  <a:pt x="2171744" y="330200"/>
                </a:lnTo>
                <a:lnTo>
                  <a:pt x="2131404" y="304800"/>
                </a:lnTo>
                <a:lnTo>
                  <a:pt x="2092258" y="266700"/>
                </a:lnTo>
                <a:lnTo>
                  <a:pt x="2054367" y="241300"/>
                </a:lnTo>
                <a:lnTo>
                  <a:pt x="2017793" y="215900"/>
                </a:lnTo>
                <a:lnTo>
                  <a:pt x="1982596" y="203200"/>
                </a:lnTo>
                <a:lnTo>
                  <a:pt x="1950242" y="177800"/>
                </a:lnTo>
                <a:lnTo>
                  <a:pt x="1914183" y="165100"/>
                </a:lnTo>
                <a:lnTo>
                  <a:pt x="1874468" y="139700"/>
                </a:lnTo>
                <a:lnTo>
                  <a:pt x="1831146" y="127000"/>
                </a:lnTo>
                <a:lnTo>
                  <a:pt x="1784267" y="101600"/>
                </a:lnTo>
                <a:lnTo>
                  <a:pt x="1733879" y="88900"/>
                </a:lnTo>
                <a:close/>
              </a:path>
              <a:path w="2315209" h="3175000">
                <a:moveTo>
                  <a:pt x="1373456" y="0"/>
                </a:moveTo>
                <a:lnTo>
                  <a:pt x="1164005" y="0"/>
                </a:lnTo>
                <a:lnTo>
                  <a:pt x="1113878" y="12700"/>
                </a:lnTo>
                <a:lnTo>
                  <a:pt x="1426115" y="12700"/>
                </a:lnTo>
                <a:lnTo>
                  <a:pt x="1373456" y="0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513707" y="4084989"/>
            <a:ext cx="621665" cy="808355"/>
          </a:xfrm>
          <a:custGeom>
            <a:avLst/>
            <a:gdLst/>
            <a:ahLst/>
            <a:cxnLst/>
            <a:rect l="l" t="t" r="r" b="b"/>
            <a:pathLst>
              <a:path w="621665" h="808354">
                <a:moveTo>
                  <a:pt x="0" y="0"/>
                </a:moveTo>
                <a:lnTo>
                  <a:pt x="0" y="807846"/>
                </a:lnTo>
                <a:lnTo>
                  <a:pt x="621334" y="4039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4470287" y="4041550"/>
            <a:ext cx="708660" cy="895350"/>
          </a:xfrm>
          <a:custGeom>
            <a:avLst/>
            <a:gdLst/>
            <a:ahLst/>
            <a:cxnLst/>
            <a:rect l="l" t="t" r="r" b="b"/>
            <a:pathLst>
              <a:path w="708659" h="895350">
                <a:moveTo>
                  <a:pt x="45119" y="0"/>
                </a:moveTo>
                <a:lnTo>
                  <a:pt x="6103" y="21207"/>
                </a:lnTo>
                <a:lnTo>
                  <a:pt x="0" y="43437"/>
                </a:lnTo>
                <a:lnTo>
                  <a:pt x="0" y="851309"/>
                </a:lnTo>
                <a:lnTo>
                  <a:pt x="22732" y="889536"/>
                </a:lnTo>
                <a:lnTo>
                  <a:pt x="36309" y="894794"/>
                </a:lnTo>
                <a:lnTo>
                  <a:pt x="51701" y="894794"/>
                </a:lnTo>
                <a:lnTo>
                  <a:pt x="59931" y="892432"/>
                </a:lnTo>
                <a:lnTo>
                  <a:pt x="246331" y="771210"/>
                </a:lnTo>
                <a:lnTo>
                  <a:pt x="86867" y="771210"/>
                </a:lnTo>
                <a:lnTo>
                  <a:pt x="86867" y="123561"/>
                </a:lnTo>
                <a:lnTo>
                  <a:pt x="246396" y="123561"/>
                </a:lnTo>
                <a:lnTo>
                  <a:pt x="67106" y="7013"/>
                </a:lnTo>
                <a:lnTo>
                  <a:pt x="56472" y="1956"/>
                </a:lnTo>
                <a:lnTo>
                  <a:pt x="45119" y="0"/>
                </a:lnTo>
                <a:close/>
              </a:path>
              <a:path w="708659" h="895350">
                <a:moveTo>
                  <a:pt x="246396" y="123561"/>
                </a:moveTo>
                <a:lnTo>
                  <a:pt x="86867" y="123561"/>
                </a:lnTo>
                <a:lnTo>
                  <a:pt x="585038" y="447322"/>
                </a:lnTo>
                <a:lnTo>
                  <a:pt x="86867" y="771210"/>
                </a:lnTo>
                <a:lnTo>
                  <a:pt x="246331" y="771210"/>
                </a:lnTo>
                <a:lnTo>
                  <a:pt x="688416" y="483758"/>
                </a:lnTo>
                <a:lnTo>
                  <a:pt x="696719" y="476776"/>
                </a:lnTo>
                <a:lnTo>
                  <a:pt x="702937" y="468083"/>
                </a:lnTo>
                <a:lnTo>
                  <a:pt x="706838" y="458119"/>
                </a:lnTo>
                <a:lnTo>
                  <a:pt x="708190" y="447322"/>
                </a:lnTo>
                <a:lnTo>
                  <a:pt x="706838" y="436537"/>
                </a:lnTo>
                <a:lnTo>
                  <a:pt x="702937" y="426577"/>
                </a:lnTo>
                <a:lnTo>
                  <a:pt x="696719" y="417883"/>
                </a:lnTo>
                <a:lnTo>
                  <a:pt x="688416" y="410898"/>
                </a:lnTo>
                <a:lnTo>
                  <a:pt x="246396" y="123561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0810954" y="4796605"/>
            <a:ext cx="415290" cy="539750"/>
          </a:xfrm>
          <a:custGeom>
            <a:avLst/>
            <a:gdLst/>
            <a:ahLst/>
            <a:cxnLst/>
            <a:rect l="l" t="t" r="r" b="b"/>
            <a:pathLst>
              <a:path w="415290" h="539750">
                <a:moveTo>
                  <a:pt x="414972" y="0"/>
                </a:moveTo>
                <a:lnTo>
                  <a:pt x="0" y="269760"/>
                </a:lnTo>
                <a:lnTo>
                  <a:pt x="414972" y="539521"/>
                </a:lnTo>
                <a:lnTo>
                  <a:pt x="41497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0767510" y="4753227"/>
            <a:ext cx="502284" cy="626745"/>
          </a:xfrm>
          <a:custGeom>
            <a:avLst/>
            <a:gdLst/>
            <a:ahLst/>
            <a:cxnLst/>
            <a:rect l="l" t="t" r="r" b="b"/>
            <a:pathLst>
              <a:path w="502284" h="626745">
                <a:moveTo>
                  <a:pt x="456723" y="0"/>
                </a:moveTo>
                <a:lnTo>
                  <a:pt x="19773" y="276739"/>
                </a:lnTo>
                <a:lnTo>
                  <a:pt x="0" y="313162"/>
                </a:lnTo>
                <a:lnTo>
                  <a:pt x="1351" y="323954"/>
                </a:lnTo>
                <a:lnTo>
                  <a:pt x="441921" y="623995"/>
                </a:lnTo>
                <a:lnTo>
                  <a:pt x="450126" y="626332"/>
                </a:lnTo>
                <a:lnTo>
                  <a:pt x="465531" y="626332"/>
                </a:lnTo>
                <a:lnTo>
                  <a:pt x="500240" y="594496"/>
                </a:lnTo>
                <a:lnTo>
                  <a:pt x="501815" y="582860"/>
                </a:lnTo>
                <a:lnTo>
                  <a:pt x="501815" y="502862"/>
                </a:lnTo>
                <a:lnTo>
                  <a:pt x="414972" y="502862"/>
                </a:lnTo>
                <a:lnTo>
                  <a:pt x="123151" y="313162"/>
                </a:lnTo>
                <a:lnTo>
                  <a:pt x="414972" y="123475"/>
                </a:lnTo>
                <a:lnTo>
                  <a:pt x="501815" y="123475"/>
                </a:lnTo>
                <a:lnTo>
                  <a:pt x="501815" y="43376"/>
                </a:lnTo>
                <a:lnTo>
                  <a:pt x="479094" y="5162"/>
                </a:lnTo>
                <a:lnTo>
                  <a:pt x="468173" y="1084"/>
                </a:lnTo>
                <a:lnTo>
                  <a:pt x="456723" y="0"/>
                </a:lnTo>
                <a:close/>
              </a:path>
              <a:path w="502284" h="626745">
                <a:moveTo>
                  <a:pt x="501815" y="123475"/>
                </a:moveTo>
                <a:lnTo>
                  <a:pt x="414972" y="123475"/>
                </a:lnTo>
                <a:lnTo>
                  <a:pt x="414972" y="502862"/>
                </a:lnTo>
                <a:lnTo>
                  <a:pt x="501815" y="502862"/>
                </a:lnTo>
                <a:lnTo>
                  <a:pt x="501815" y="123475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1237695" y="6276779"/>
            <a:ext cx="328930" cy="328930"/>
          </a:xfrm>
          <a:custGeom>
            <a:avLst/>
            <a:gdLst/>
            <a:ahLst/>
            <a:cxnLst/>
            <a:rect l="l" t="t" r="r" b="b"/>
            <a:pathLst>
              <a:path w="328929" h="328929">
                <a:moveTo>
                  <a:pt x="164249" y="0"/>
                </a:moveTo>
                <a:lnTo>
                  <a:pt x="120583" y="5867"/>
                </a:lnTo>
                <a:lnTo>
                  <a:pt x="81347" y="22427"/>
                </a:lnTo>
                <a:lnTo>
                  <a:pt x="48106" y="48113"/>
                </a:lnTo>
                <a:lnTo>
                  <a:pt x="22423" y="81360"/>
                </a:lnTo>
                <a:lnTo>
                  <a:pt x="5866" y="120602"/>
                </a:lnTo>
                <a:lnTo>
                  <a:pt x="0" y="164274"/>
                </a:lnTo>
                <a:lnTo>
                  <a:pt x="5866" y="207951"/>
                </a:lnTo>
                <a:lnTo>
                  <a:pt x="22423" y="247197"/>
                </a:lnTo>
                <a:lnTo>
                  <a:pt x="48106" y="280446"/>
                </a:lnTo>
                <a:lnTo>
                  <a:pt x="81347" y="306133"/>
                </a:lnTo>
                <a:lnTo>
                  <a:pt x="120583" y="322693"/>
                </a:lnTo>
                <a:lnTo>
                  <a:pt x="164249" y="328561"/>
                </a:lnTo>
                <a:lnTo>
                  <a:pt x="207925" y="322693"/>
                </a:lnTo>
                <a:lnTo>
                  <a:pt x="247171" y="306133"/>
                </a:lnTo>
                <a:lnTo>
                  <a:pt x="280420" y="280446"/>
                </a:lnTo>
                <a:lnTo>
                  <a:pt x="306108" y="247197"/>
                </a:lnTo>
                <a:lnTo>
                  <a:pt x="322668" y="207951"/>
                </a:lnTo>
                <a:lnTo>
                  <a:pt x="328536" y="164274"/>
                </a:lnTo>
                <a:lnTo>
                  <a:pt x="322668" y="120602"/>
                </a:lnTo>
                <a:lnTo>
                  <a:pt x="306108" y="81360"/>
                </a:lnTo>
                <a:lnTo>
                  <a:pt x="280420" y="48113"/>
                </a:lnTo>
                <a:lnTo>
                  <a:pt x="247171" y="22427"/>
                </a:lnTo>
                <a:lnTo>
                  <a:pt x="207925" y="5867"/>
                </a:lnTo>
                <a:lnTo>
                  <a:pt x="16424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1194266" y="6233335"/>
            <a:ext cx="415925" cy="415925"/>
          </a:xfrm>
          <a:custGeom>
            <a:avLst/>
            <a:gdLst/>
            <a:ahLst/>
            <a:cxnLst/>
            <a:rect l="l" t="t" r="r" b="b"/>
            <a:pathLst>
              <a:path w="415925" h="415925">
                <a:moveTo>
                  <a:pt x="207708" y="0"/>
                </a:moveTo>
                <a:lnTo>
                  <a:pt x="160129" y="5494"/>
                </a:lnTo>
                <a:lnTo>
                  <a:pt x="116428" y="21140"/>
                </a:lnTo>
                <a:lnTo>
                  <a:pt x="77859" y="45682"/>
                </a:lnTo>
                <a:lnTo>
                  <a:pt x="45677" y="77867"/>
                </a:lnTo>
                <a:lnTo>
                  <a:pt x="21137" y="116438"/>
                </a:lnTo>
                <a:lnTo>
                  <a:pt x="5493" y="160141"/>
                </a:lnTo>
                <a:lnTo>
                  <a:pt x="0" y="207721"/>
                </a:lnTo>
                <a:lnTo>
                  <a:pt x="5493" y="255301"/>
                </a:lnTo>
                <a:lnTo>
                  <a:pt x="21137" y="299004"/>
                </a:lnTo>
                <a:lnTo>
                  <a:pt x="45677" y="337575"/>
                </a:lnTo>
                <a:lnTo>
                  <a:pt x="77859" y="369759"/>
                </a:lnTo>
                <a:lnTo>
                  <a:pt x="116428" y="394302"/>
                </a:lnTo>
                <a:lnTo>
                  <a:pt x="160129" y="409948"/>
                </a:lnTo>
                <a:lnTo>
                  <a:pt x="207708" y="415442"/>
                </a:lnTo>
                <a:lnTo>
                  <a:pt x="255269" y="409948"/>
                </a:lnTo>
                <a:lnTo>
                  <a:pt x="298959" y="394302"/>
                </a:lnTo>
                <a:lnTo>
                  <a:pt x="337521" y="369759"/>
                </a:lnTo>
                <a:lnTo>
                  <a:pt x="369700" y="337575"/>
                </a:lnTo>
                <a:lnTo>
                  <a:pt x="375475" y="328498"/>
                </a:lnTo>
                <a:lnTo>
                  <a:pt x="207708" y="328498"/>
                </a:lnTo>
                <a:lnTo>
                  <a:pt x="160718" y="318990"/>
                </a:lnTo>
                <a:lnTo>
                  <a:pt x="122297" y="293079"/>
                </a:lnTo>
                <a:lnTo>
                  <a:pt x="96369" y="254683"/>
                </a:lnTo>
                <a:lnTo>
                  <a:pt x="86855" y="207721"/>
                </a:lnTo>
                <a:lnTo>
                  <a:pt x="96369" y="160766"/>
                </a:lnTo>
                <a:lnTo>
                  <a:pt x="122297" y="122374"/>
                </a:lnTo>
                <a:lnTo>
                  <a:pt x="160718" y="96464"/>
                </a:lnTo>
                <a:lnTo>
                  <a:pt x="207708" y="86956"/>
                </a:lnTo>
                <a:lnTo>
                  <a:pt x="375483" y="86956"/>
                </a:lnTo>
                <a:lnTo>
                  <a:pt x="369700" y="77867"/>
                </a:lnTo>
                <a:lnTo>
                  <a:pt x="337521" y="45682"/>
                </a:lnTo>
                <a:lnTo>
                  <a:pt x="298959" y="21140"/>
                </a:lnTo>
                <a:lnTo>
                  <a:pt x="255269" y="5494"/>
                </a:lnTo>
                <a:lnTo>
                  <a:pt x="207708" y="0"/>
                </a:lnTo>
                <a:close/>
              </a:path>
              <a:path w="415925" h="415925">
                <a:moveTo>
                  <a:pt x="375483" y="86956"/>
                </a:moveTo>
                <a:lnTo>
                  <a:pt x="207708" y="86956"/>
                </a:lnTo>
                <a:lnTo>
                  <a:pt x="254692" y="96464"/>
                </a:lnTo>
                <a:lnTo>
                  <a:pt x="293100" y="122374"/>
                </a:lnTo>
                <a:lnTo>
                  <a:pt x="319015" y="160766"/>
                </a:lnTo>
                <a:lnTo>
                  <a:pt x="328523" y="207721"/>
                </a:lnTo>
                <a:lnTo>
                  <a:pt x="319015" y="254683"/>
                </a:lnTo>
                <a:lnTo>
                  <a:pt x="293100" y="293079"/>
                </a:lnTo>
                <a:lnTo>
                  <a:pt x="254692" y="318990"/>
                </a:lnTo>
                <a:lnTo>
                  <a:pt x="207708" y="328498"/>
                </a:lnTo>
                <a:lnTo>
                  <a:pt x="375475" y="328498"/>
                </a:lnTo>
                <a:lnTo>
                  <a:pt x="394240" y="299004"/>
                </a:lnTo>
                <a:lnTo>
                  <a:pt x="409884" y="255301"/>
                </a:lnTo>
                <a:lnTo>
                  <a:pt x="415378" y="207721"/>
                </a:lnTo>
                <a:lnTo>
                  <a:pt x="409884" y="160141"/>
                </a:lnTo>
                <a:lnTo>
                  <a:pt x="394240" y="116438"/>
                </a:lnTo>
                <a:lnTo>
                  <a:pt x="375483" y="86956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2003387" y="5096087"/>
            <a:ext cx="271780" cy="271780"/>
          </a:xfrm>
          <a:custGeom>
            <a:avLst/>
            <a:gdLst/>
            <a:ahLst/>
            <a:cxnLst/>
            <a:rect l="l" t="t" r="r" b="b"/>
            <a:pathLst>
              <a:path w="271779" h="271779">
                <a:moveTo>
                  <a:pt x="135775" y="0"/>
                </a:moveTo>
                <a:lnTo>
                  <a:pt x="92862" y="6921"/>
                </a:lnTo>
                <a:lnTo>
                  <a:pt x="55590" y="26194"/>
                </a:lnTo>
                <a:lnTo>
                  <a:pt x="26198" y="55582"/>
                </a:lnTo>
                <a:lnTo>
                  <a:pt x="6922" y="92851"/>
                </a:lnTo>
                <a:lnTo>
                  <a:pt x="0" y="135762"/>
                </a:lnTo>
                <a:lnTo>
                  <a:pt x="6922" y="178668"/>
                </a:lnTo>
                <a:lnTo>
                  <a:pt x="26198" y="215933"/>
                </a:lnTo>
                <a:lnTo>
                  <a:pt x="55590" y="245320"/>
                </a:lnTo>
                <a:lnTo>
                  <a:pt x="92862" y="264592"/>
                </a:lnTo>
                <a:lnTo>
                  <a:pt x="135775" y="271513"/>
                </a:lnTo>
                <a:lnTo>
                  <a:pt x="178687" y="264592"/>
                </a:lnTo>
                <a:lnTo>
                  <a:pt x="215955" y="245320"/>
                </a:lnTo>
                <a:lnTo>
                  <a:pt x="245344" y="215933"/>
                </a:lnTo>
                <a:lnTo>
                  <a:pt x="264617" y="178668"/>
                </a:lnTo>
                <a:lnTo>
                  <a:pt x="271538" y="135762"/>
                </a:lnTo>
                <a:lnTo>
                  <a:pt x="264617" y="92851"/>
                </a:lnTo>
                <a:lnTo>
                  <a:pt x="245344" y="55582"/>
                </a:lnTo>
                <a:lnTo>
                  <a:pt x="215955" y="26194"/>
                </a:lnTo>
                <a:lnTo>
                  <a:pt x="178687" y="6921"/>
                </a:lnTo>
                <a:lnTo>
                  <a:pt x="135775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1959959" y="5052583"/>
            <a:ext cx="358775" cy="358775"/>
          </a:xfrm>
          <a:custGeom>
            <a:avLst/>
            <a:gdLst/>
            <a:ahLst/>
            <a:cxnLst/>
            <a:rect l="l" t="t" r="r" b="b"/>
            <a:pathLst>
              <a:path w="358775" h="358775">
                <a:moveTo>
                  <a:pt x="179209" y="0"/>
                </a:moveTo>
                <a:lnTo>
                  <a:pt x="131618" y="6418"/>
                </a:lnTo>
                <a:lnTo>
                  <a:pt x="88822" y="24524"/>
                </a:lnTo>
                <a:lnTo>
                  <a:pt x="52543" y="52589"/>
                </a:lnTo>
                <a:lnTo>
                  <a:pt x="24499" y="88886"/>
                </a:lnTo>
                <a:lnTo>
                  <a:pt x="6411" y="131690"/>
                </a:lnTo>
                <a:lnTo>
                  <a:pt x="0" y="179273"/>
                </a:lnTo>
                <a:lnTo>
                  <a:pt x="6411" y="226851"/>
                </a:lnTo>
                <a:lnTo>
                  <a:pt x="24499" y="269653"/>
                </a:lnTo>
                <a:lnTo>
                  <a:pt x="52543" y="305952"/>
                </a:lnTo>
                <a:lnTo>
                  <a:pt x="88822" y="334019"/>
                </a:lnTo>
                <a:lnTo>
                  <a:pt x="131618" y="352126"/>
                </a:lnTo>
                <a:lnTo>
                  <a:pt x="179209" y="358546"/>
                </a:lnTo>
                <a:lnTo>
                  <a:pt x="226779" y="352126"/>
                </a:lnTo>
                <a:lnTo>
                  <a:pt x="269560" y="334019"/>
                </a:lnTo>
                <a:lnTo>
                  <a:pt x="305831" y="305952"/>
                </a:lnTo>
                <a:lnTo>
                  <a:pt x="332385" y="271576"/>
                </a:lnTo>
                <a:lnTo>
                  <a:pt x="179209" y="271576"/>
                </a:lnTo>
                <a:lnTo>
                  <a:pt x="143307" y="264310"/>
                </a:lnTo>
                <a:lnTo>
                  <a:pt x="113950" y="244508"/>
                </a:lnTo>
                <a:lnTo>
                  <a:pt x="94138" y="215164"/>
                </a:lnTo>
                <a:lnTo>
                  <a:pt x="86867" y="179273"/>
                </a:lnTo>
                <a:lnTo>
                  <a:pt x="94138" y="143380"/>
                </a:lnTo>
                <a:lnTo>
                  <a:pt x="113950" y="114031"/>
                </a:lnTo>
                <a:lnTo>
                  <a:pt x="143307" y="94225"/>
                </a:lnTo>
                <a:lnTo>
                  <a:pt x="179209" y="86956"/>
                </a:lnTo>
                <a:lnTo>
                  <a:pt x="332380" y="86956"/>
                </a:lnTo>
                <a:lnTo>
                  <a:pt x="305831" y="52589"/>
                </a:lnTo>
                <a:lnTo>
                  <a:pt x="269560" y="24524"/>
                </a:lnTo>
                <a:lnTo>
                  <a:pt x="226779" y="6418"/>
                </a:lnTo>
                <a:lnTo>
                  <a:pt x="179209" y="0"/>
                </a:lnTo>
                <a:close/>
              </a:path>
              <a:path w="358775" h="358775">
                <a:moveTo>
                  <a:pt x="332380" y="86956"/>
                </a:moveTo>
                <a:lnTo>
                  <a:pt x="179209" y="86956"/>
                </a:lnTo>
                <a:lnTo>
                  <a:pt x="215108" y="94225"/>
                </a:lnTo>
                <a:lnTo>
                  <a:pt x="244455" y="114031"/>
                </a:lnTo>
                <a:lnTo>
                  <a:pt x="264259" y="143380"/>
                </a:lnTo>
                <a:lnTo>
                  <a:pt x="271525" y="179273"/>
                </a:lnTo>
                <a:lnTo>
                  <a:pt x="264259" y="215164"/>
                </a:lnTo>
                <a:lnTo>
                  <a:pt x="244455" y="244508"/>
                </a:lnTo>
                <a:lnTo>
                  <a:pt x="215108" y="264310"/>
                </a:lnTo>
                <a:lnTo>
                  <a:pt x="179209" y="271576"/>
                </a:lnTo>
                <a:lnTo>
                  <a:pt x="332385" y="271576"/>
                </a:lnTo>
                <a:lnTo>
                  <a:pt x="333871" y="269653"/>
                </a:lnTo>
                <a:lnTo>
                  <a:pt x="351957" y="226851"/>
                </a:lnTo>
                <a:lnTo>
                  <a:pt x="358368" y="179273"/>
                </a:lnTo>
                <a:lnTo>
                  <a:pt x="351957" y="131690"/>
                </a:lnTo>
                <a:lnTo>
                  <a:pt x="333871" y="88886"/>
                </a:lnTo>
                <a:lnTo>
                  <a:pt x="332380" y="86956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4724126" y="6236507"/>
            <a:ext cx="271780" cy="271780"/>
          </a:xfrm>
          <a:custGeom>
            <a:avLst/>
            <a:gdLst/>
            <a:ahLst/>
            <a:cxnLst/>
            <a:rect l="l" t="t" r="r" b="b"/>
            <a:pathLst>
              <a:path w="271780" h="271779">
                <a:moveTo>
                  <a:pt x="135763" y="0"/>
                </a:moveTo>
                <a:lnTo>
                  <a:pt x="92851" y="6921"/>
                </a:lnTo>
                <a:lnTo>
                  <a:pt x="55582" y="26194"/>
                </a:lnTo>
                <a:lnTo>
                  <a:pt x="26194" y="55582"/>
                </a:lnTo>
                <a:lnTo>
                  <a:pt x="6921" y="92851"/>
                </a:lnTo>
                <a:lnTo>
                  <a:pt x="0" y="135762"/>
                </a:lnTo>
                <a:lnTo>
                  <a:pt x="6921" y="178674"/>
                </a:lnTo>
                <a:lnTo>
                  <a:pt x="26194" y="215943"/>
                </a:lnTo>
                <a:lnTo>
                  <a:pt x="55582" y="245331"/>
                </a:lnTo>
                <a:lnTo>
                  <a:pt x="92851" y="264604"/>
                </a:lnTo>
                <a:lnTo>
                  <a:pt x="135763" y="271525"/>
                </a:lnTo>
                <a:lnTo>
                  <a:pt x="178674" y="264604"/>
                </a:lnTo>
                <a:lnTo>
                  <a:pt x="215943" y="245331"/>
                </a:lnTo>
                <a:lnTo>
                  <a:pt x="245331" y="215943"/>
                </a:lnTo>
                <a:lnTo>
                  <a:pt x="264604" y="178674"/>
                </a:lnTo>
                <a:lnTo>
                  <a:pt x="271526" y="135762"/>
                </a:lnTo>
                <a:lnTo>
                  <a:pt x="264604" y="92851"/>
                </a:lnTo>
                <a:lnTo>
                  <a:pt x="245331" y="55582"/>
                </a:lnTo>
                <a:lnTo>
                  <a:pt x="215943" y="26194"/>
                </a:lnTo>
                <a:lnTo>
                  <a:pt x="178674" y="6921"/>
                </a:lnTo>
                <a:lnTo>
                  <a:pt x="13576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4680685" y="6193052"/>
            <a:ext cx="358775" cy="358775"/>
          </a:xfrm>
          <a:custGeom>
            <a:avLst/>
            <a:gdLst/>
            <a:ahLst/>
            <a:cxnLst/>
            <a:rect l="l" t="t" r="r" b="b"/>
            <a:pathLst>
              <a:path w="358775" h="358775">
                <a:moveTo>
                  <a:pt x="179222" y="0"/>
                </a:moveTo>
                <a:lnTo>
                  <a:pt x="131625" y="6411"/>
                </a:lnTo>
                <a:lnTo>
                  <a:pt x="88826" y="24498"/>
                </a:lnTo>
                <a:lnTo>
                  <a:pt x="52544" y="52539"/>
                </a:lnTo>
                <a:lnTo>
                  <a:pt x="24499" y="88815"/>
                </a:lnTo>
                <a:lnTo>
                  <a:pt x="6411" y="131603"/>
                </a:lnTo>
                <a:lnTo>
                  <a:pt x="0" y="179184"/>
                </a:lnTo>
                <a:lnTo>
                  <a:pt x="6411" y="226760"/>
                </a:lnTo>
                <a:lnTo>
                  <a:pt x="24499" y="269558"/>
                </a:lnTo>
                <a:lnTo>
                  <a:pt x="52544" y="305850"/>
                </a:lnTo>
                <a:lnTo>
                  <a:pt x="88826" y="333911"/>
                </a:lnTo>
                <a:lnTo>
                  <a:pt x="131625" y="352014"/>
                </a:lnTo>
                <a:lnTo>
                  <a:pt x="179222" y="358432"/>
                </a:lnTo>
                <a:lnTo>
                  <a:pt x="226792" y="352014"/>
                </a:lnTo>
                <a:lnTo>
                  <a:pt x="269573" y="333911"/>
                </a:lnTo>
                <a:lnTo>
                  <a:pt x="305844" y="305850"/>
                </a:lnTo>
                <a:lnTo>
                  <a:pt x="332403" y="271475"/>
                </a:lnTo>
                <a:lnTo>
                  <a:pt x="179222" y="271475"/>
                </a:lnTo>
                <a:lnTo>
                  <a:pt x="143317" y="264210"/>
                </a:lnTo>
                <a:lnTo>
                  <a:pt x="113957" y="244413"/>
                </a:lnTo>
                <a:lnTo>
                  <a:pt x="94140" y="215073"/>
                </a:lnTo>
                <a:lnTo>
                  <a:pt x="86868" y="179184"/>
                </a:lnTo>
                <a:lnTo>
                  <a:pt x="94140" y="143299"/>
                </a:lnTo>
                <a:lnTo>
                  <a:pt x="113957" y="113982"/>
                </a:lnTo>
                <a:lnTo>
                  <a:pt x="143317" y="94209"/>
                </a:lnTo>
                <a:lnTo>
                  <a:pt x="179222" y="86956"/>
                </a:lnTo>
                <a:lnTo>
                  <a:pt x="332447" y="86956"/>
                </a:lnTo>
                <a:lnTo>
                  <a:pt x="305844" y="52539"/>
                </a:lnTo>
                <a:lnTo>
                  <a:pt x="269573" y="24498"/>
                </a:lnTo>
                <a:lnTo>
                  <a:pt x="226792" y="6411"/>
                </a:lnTo>
                <a:lnTo>
                  <a:pt x="179222" y="0"/>
                </a:lnTo>
                <a:close/>
              </a:path>
              <a:path w="358775" h="358775">
                <a:moveTo>
                  <a:pt x="332447" y="86956"/>
                </a:moveTo>
                <a:lnTo>
                  <a:pt x="179222" y="86956"/>
                </a:lnTo>
                <a:lnTo>
                  <a:pt x="215118" y="94209"/>
                </a:lnTo>
                <a:lnTo>
                  <a:pt x="244462" y="113982"/>
                </a:lnTo>
                <a:lnTo>
                  <a:pt x="264261" y="143299"/>
                </a:lnTo>
                <a:lnTo>
                  <a:pt x="271526" y="179184"/>
                </a:lnTo>
                <a:lnTo>
                  <a:pt x="264261" y="215073"/>
                </a:lnTo>
                <a:lnTo>
                  <a:pt x="244462" y="244413"/>
                </a:lnTo>
                <a:lnTo>
                  <a:pt x="215118" y="264210"/>
                </a:lnTo>
                <a:lnTo>
                  <a:pt x="179222" y="271475"/>
                </a:lnTo>
                <a:lnTo>
                  <a:pt x="332403" y="271475"/>
                </a:lnTo>
                <a:lnTo>
                  <a:pt x="333883" y="269558"/>
                </a:lnTo>
                <a:lnTo>
                  <a:pt x="351970" y="226760"/>
                </a:lnTo>
                <a:lnTo>
                  <a:pt x="358381" y="179184"/>
                </a:lnTo>
                <a:lnTo>
                  <a:pt x="351970" y="131603"/>
                </a:lnTo>
                <a:lnTo>
                  <a:pt x="333883" y="88815"/>
                </a:lnTo>
                <a:lnTo>
                  <a:pt x="332447" y="86956"/>
                </a:lnTo>
                <a:close/>
              </a:path>
            </a:pathLst>
          </a:custGeom>
          <a:solidFill>
            <a:srgbClr val="020303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 txBox="1"/>
          <p:nvPr/>
        </p:nvSpPr>
        <p:spPr>
          <a:xfrm>
            <a:off x="11171287" y="7132351"/>
            <a:ext cx="345376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1" spc="420" dirty="0">
                <a:solidFill>
                  <a:srgbClr val="FFFFFF"/>
                </a:solidFill>
                <a:latin typeface="Futura PT Heavy" panose="020B0802020204020303"/>
                <a:cs typeface="Futura PT Heavy" panose="020B0802020204020303"/>
              </a:rPr>
              <a:t>EXAMPLES</a:t>
            </a:r>
            <a:r>
              <a:rPr sz="4800" b="1" spc="-640" dirty="0">
                <a:solidFill>
                  <a:srgbClr val="FFFFFF"/>
                </a:solidFill>
                <a:latin typeface="Futura PT Heavy" panose="020B0802020204020303"/>
                <a:cs typeface="Futura PT Heavy" panose="020B0802020204020303"/>
              </a:rPr>
              <a:t> </a:t>
            </a:r>
            <a:endParaRPr sz="4800">
              <a:latin typeface="Futura PT Heavy" panose="020B0802020204020303"/>
              <a:cs typeface="Futura PT Heavy" panose="020B0802020204020303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4032</Words>
  <Application>WPS Presentation</Application>
  <PresentationFormat>On-screen Show (4:3)</PresentationFormat>
  <Paragraphs>137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4" baseType="lpstr">
      <vt:lpstr>Arial</vt:lpstr>
      <vt:lpstr>SimSun</vt:lpstr>
      <vt:lpstr>Wingdings</vt:lpstr>
      <vt:lpstr>Arial</vt:lpstr>
      <vt:lpstr>Arial Black</vt:lpstr>
      <vt:lpstr>Calibri</vt:lpstr>
      <vt:lpstr>Futura PT Heavy</vt:lpstr>
      <vt:lpstr>Times New Roman</vt:lpstr>
      <vt:lpstr>Microsoft YaHei</vt:lpstr>
      <vt:lpstr>Arial Unicode MS</vt:lpstr>
      <vt:lpstr>Calibri</vt:lpstr>
      <vt:lpstr>Arial Black</vt:lpstr>
      <vt:lpstr>Office Theme</vt:lpstr>
      <vt:lpstr>How To Meet Customers’ Expectations Using  A Good Knowledge Management System</vt:lpstr>
      <vt:lpstr>INDEX</vt:lpstr>
      <vt:lpstr>1).What Is A Knowledge Management System?</vt:lpstr>
      <vt:lpstr>2).5 Steps To Creating Your Knowledge Base</vt:lpstr>
      <vt:lpstr>3). Difference Between The Traditional And Modern  Knowledge Management System</vt:lpstr>
      <vt:lpstr>4). Benefits Of Using A Knowledge Management System</vt:lpstr>
      <vt:lpstr>5). Features Of Knowledge Management System</vt:lpstr>
      <vt:lpstr>6). Types Of Knowledge Management Systems</vt:lpstr>
      <vt:lpstr>7). Examples Of A Knowledge Management System</vt:lpstr>
      <vt:lpstr>8). Challenges Faced While Transitioning To A  Knowledge-sharing Work Environment</vt:lpstr>
      <vt:lpstr>FOR	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Meet Customers’ Expectations Using  A Good Knowledge Management System</dc:title>
  <dc:creator/>
  <cp:lastModifiedBy>Sotsys-273</cp:lastModifiedBy>
  <cp:revision>3</cp:revision>
  <dcterms:created xsi:type="dcterms:W3CDTF">2020-05-26T05:11:33Z</dcterms:created>
  <dcterms:modified xsi:type="dcterms:W3CDTF">2020-05-26T05:20:40Z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2020-05-26T00:00:00Z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2020-05-26T00:00:00Z</vt:filetime>
  </property>
  <property fmtid="{D5CDD505-2E9C-101B-9397-08002B2CF9AE}" pid="5" name="KSOProductBuildVer">
    <vt:lpwstr>1033-11.2.0.9363</vt:lpwstr>
  </property>
</Properties>
</file>